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92" r:id="rId4"/>
    <p:sldId id="267" r:id="rId5"/>
    <p:sldId id="268" r:id="rId6"/>
    <p:sldId id="269" r:id="rId7"/>
    <p:sldId id="270" r:id="rId8"/>
    <p:sldId id="271" r:id="rId9"/>
    <p:sldId id="272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1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6514FF-67C8-4526-BDC0-DA9E853A9E18}" v="117" dt="2025-03-24T11:46:06.4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4660"/>
  </p:normalViewPr>
  <p:slideViewPr>
    <p:cSldViewPr snapToGrid="0" snapToObjects="1">
      <p:cViewPr varScale="1">
        <p:scale>
          <a:sx n="120" d="100"/>
          <a:sy n="120" d="100"/>
        </p:scale>
        <p:origin x="154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min shadab" userId="325f9269e9d3bba7" providerId="LiveId" clId="{776514FF-67C8-4526-BDC0-DA9E853A9E18}"/>
    <pc:docChg chg="undo redo custSel addSld delSld modSld">
      <pc:chgData name="momin shadab" userId="325f9269e9d3bba7" providerId="LiveId" clId="{776514FF-67C8-4526-BDC0-DA9E853A9E18}" dt="2025-03-24T11:46:37.710" v="615" actId="1076"/>
      <pc:docMkLst>
        <pc:docMk/>
      </pc:docMkLst>
      <pc:sldChg chg="addSp delSp modSp mod modTransition setBg modClrScheme chgLayout">
        <pc:chgData name="momin shadab" userId="325f9269e9d3bba7" providerId="LiveId" clId="{776514FF-67C8-4526-BDC0-DA9E853A9E18}" dt="2025-03-24T11:37:15.742" v="456"/>
        <pc:sldMkLst>
          <pc:docMk/>
          <pc:sldMk cId="0" sldId="256"/>
        </pc:sldMkLst>
        <pc:spChg chg="add del mod ord">
          <ac:chgData name="momin shadab" userId="325f9269e9d3bba7" providerId="LiveId" clId="{776514FF-67C8-4526-BDC0-DA9E853A9E18}" dt="2025-03-24T11:37:15.742" v="456"/>
          <ac:spMkLst>
            <pc:docMk/>
            <pc:sldMk cId="0" sldId="256"/>
            <ac:spMk id="2" creationId="{00000000-0000-0000-0000-000000000000}"/>
          </ac:spMkLst>
        </pc:spChg>
        <pc:spChg chg="del mod">
          <ac:chgData name="momin shadab" userId="325f9269e9d3bba7" providerId="LiveId" clId="{776514FF-67C8-4526-BDC0-DA9E853A9E18}" dt="2025-03-24T07:54:55.586" v="95" actId="478"/>
          <ac:spMkLst>
            <pc:docMk/>
            <pc:sldMk cId="0" sldId="256"/>
            <ac:spMk id="3" creationId="{00000000-0000-0000-0000-000000000000}"/>
          </ac:spMkLst>
        </pc:spChg>
        <pc:spChg chg="add del mod ord">
          <ac:chgData name="momin shadab" userId="325f9269e9d3bba7" providerId="LiveId" clId="{776514FF-67C8-4526-BDC0-DA9E853A9E18}" dt="2025-03-24T08:27:49.709" v="206" actId="931"/>
          <ac:spMkLst>
            <pc:docMk/>
            <pc:sldMk cId="0" sldId="256"/>
            <ac:spMk id="4" creationId="{68671EA0-B76B-685D-C9D1-7CC5F64C9949}"/>
          </ac:spMkLst>
        </pc:spChg>
        <pc:spChg chg="add del mod">
          <ac:chgData name="momin shadab" userId="325f9269e9d3bba7" providerId="LiveId" clId="{776514FF-67C8-4526-BDC0-DA9E853A9E18}" dt="2025-03-24T08:27:59.084" v="208" actId="931"/>
          <ac:spMkLst>
            <pc:docMk/>
            <pc:sldMk cId="0" sldId="256"/>
            <ac:spMk id="8" creationId="{8541F230-8E9C-E63A-8A4B-BD959E0CF22D}"/>
          </ac:spMkLst>
        </pc:spChg>
        <pc:spChg chg="add del mod">
          <ac:chgData name="momin shadab" userId="325f9269e9d3bba7" providerId="LiveId" clId="{776514FF-67C8-4526-BDC0-DA9E853A9E18}" dt="2025-03-24T08:28:52.528" v="214" actId="478"/>
          <ac:spMkLst>
            <pc:docMk/>
            <pc:sldMk cId="0" sldId="256"/>
            <ac:spMk id="12" creationId="{C642A93F-7CF3-3356-642B-9D4A537F5A9A}"/>
          </ac:spMkLst>
        </pc:spChg>
        <pc:spChg chg="add del mod">
          <ac:chgData name="momin shadab" userId="325f9269e9d3bba7" providerId="LiveId" clId="{776514FF-67C8-4526-BDC0-DA9E853A9E18}" dt="2025-03-24T08:49:26.780" v="425" actId="478"/>
          <ac:spMkLst>
            <pc:docMk/>
            <pc:sldMk cId="0" sldId="256"/>
            <ac:spMk id="15" creationId="{161A893B-E206-C2F2-B1B2-4AF1E28B302C}"/>
          </ac:spMkLst>
        </pc:spChg>
        <pc:graphicFrameChg chg="add del mod ord modGraphic">
          <ac:chgData name="momin shadab" userId="325f9269e9d3bba7" providerId="LiveId" clId="{776514FF-67C8-4526-BDC0-DA9E853A9E18}" dt="2025-03-24T08:28:19.636" v="212" actId="931"/>
          <ac:graphicFrameMkLst>
            <pc:docMk/>
            <pc:sldMk cId="0" sldId="256"/>
            <ac:graphicFrameMk id="13" creationId="{26539F06-68A7-758F-6C8C-9C57DA1B23B6}"/>
          </ac:graphicFrameMkLst>
        </pc:graphicFrameChg>
        <pc:picChg chg="add del mod">
          <ac:chgData name="momin shadab" userId="325f9269e9d3bba7" providerId="LiveId" clId="{776514FF-67C8-4526-BDC0-DA9E853A9E18}" dt="2025-03-24T08:27:51.699" v="207" actId="478"/>
          <ac:picMkLst>
            <pc:docMk/>
            <pc:sldMk cId="0" sldId="256"/>
            <ac:picMk id="6" creationId="{13F912E5-D0EC-65E4-9670-A3424FEBB03E}"/>
          </ac:picMkLst>
        </pc:picChg>
        <pc:picChg chg="add del mod">
          <ac:chgData name="momin shadab" userId="325f9269e9d3bba7" providerId="LiveId" clId="{776514FF-67C8-4526-BDC0-DA9E853A9E18}" dt="2025-03-24T08:28:04.533" v="210" actId="478"/>
          <ac:picMkLst>
            <pc:docMk/>
            <pc:sldMk cId="0" sldId="256"/>
            <ac:picMk id="10" creationId="{481FE0D0-FD00-3598-AEDA-3E9F88348FAA}"/>
          </ac:picMkLst>
        </pc:picChg>
      </pc:sldChg>
      <pc:sldChg chg="modSp del">
        <pc:chgData name="momin shadab" userId="325f9269e9d3bba7" providerId="LiveId" clId="{776514FF-67C8-4526-BDC0-DA9E853A9E18}" dt="2025-03-24T07:54:03.768" v="93" actId="47"/>
        <pc:sldMkLst>
          <pc:docMk/>
          <pc:sldMk cId="0" sldId="257"/>
        </pc:sldMkLst>
        <pc:spChg chg="mod">
          <ac:chgData name="momin shadab" userId="325f9269e9d3bba7" providerId="LiveId" clId="{776514FF-67C8-4526-BDC0-DA9E853A9E18}" dt="2025-03-24T07:53:52.601" v="92"/>
          <ac:spMkLst>
            <pc:docMk/>
            <pc:sldMk cId="0" sldId="257"/>
            <ac:spMk id="2" creationId="{00000000-0000-0000-0000-000000000000}"/>
          </ac:spMkLst>
        </pc:spChg>
        <pc:spChg chg="mod">
          <ac:chgData name="momin shadab" userId="325f9269e9d3bba7" providerId="LiveId" clId="{776514FF-67C8-4526-BDC0-DA9E853A9E18}" dt="2025-03-24T07:53:52.601" v="92"/>
          <ac:spMkLst>
            <pc:docMk/>
            <pc:sldMk cId="0" sldId="257"/>
            <ac:spMk id="3" creationId="{00000000-0000-0000-0000-000000000000}"/>
          </ac:spMkLst>
        </pc:spChg>
      </pc:sldChg>
      <pc:sldChg chg="addSp delSp modSp mod setBg modClrScheme chgLayout">
        <pc:chgData name="momin shadab" userId="325f9269e9d3bba7" providerId="LiveId" clId="{776514FF-67C8-4526-BDC0-DA9E853A9E18}" dt="2025-03-24T11:37:15.742" v="456"/>
        <pc:sldMkLst>
          <pc:docMk/>
          <pc:sldMk cId="0" sldId="258"/>
        </pc:sldMkLst>
        <pc:spChg chg="add del mod">
          <ac:chgData name="momin shadab" userId="325f9269e9d3bba7" providerId="LiveId" clId="{776514FF-67C8-4526-BDC0-DA9E853A9E18}" dt="2025-03-24T08:03:59.089" v="114" actId="478"/>
          <ac:spMkLst>
            <pc:docMk/>
            <pc:sldMk cId="0" sldId="258"/>
            <ac:spMk id="3" creationId="{AC3F0349-1BFE-6331-4CC8-54B3A05F1E48}"/>
          </ac:spMkLst>
        </pc:spChg>
        <pc:spChg chg="add del mod">
          <ac:chgData name="momin shadab" userId="325f9269e9d3bba7" providerId="LiveId" clId="{776514FF-67C8-4526-BDC0-DA9E853A9E18}" dt="2025-03-24T08:03:43.503" v="110" actId="931"/>
          <ac:spMkLst>
            <pc:docMk/>
            <pc:sldMk cId="0" sldId="258"/>
            <ac:spMk id="4" creationId="{60C0EA98-7A3D-5CF0-EA3C-98D38B48BD2F}"/>
          </ac:spMkLst>
        </pc:spChg>
        <pc:spChg chg="add mod ord">
          <ac:chgData name="momin shadab" userId="325f9269e9d3bba7" providerId="LiveId" clId="{776514FF-67C8-4526-BDC0-DA9E853A9E18}" dt="2025-03-24T11:37:15.742" v="456"/>
          <ac:spMkLst>
            <pc:docMk/>
            <pc:sldMk cId="0" sldId="258"/>
            <ac:spMk id="5" creationId="{FBE3BDE9-2083-B573-4943-E4DD7F267C1E}"/>
          </ac:spMkLst>
        </pc:spChg>
        <pc:spChg chg="add del mod ord">
          <ac:chgData name="momin shadab" userId="325f9269e9d3bba7" providerId="LiveId" clId="{776514FF-67C8-4526-BDC0-DA9E853A9E18}" dt="2025-03-24T08:34:29.898" v="336" actId="700"/>
          <ac:spMkLst>
            <pc:docMk/>
            <pc:sldMk cId="0" sldId="258"/>
            <ac:spMk id="8" creationId="{A3CFB1AE-FE1F-DD93-194A-029E2AB10017}"/>
          </ac:spMkLst>
        </pc:spChg>
        <pc:picChg chg="add mod ord">
          <ac:chgData name="momin shadab" userId="325f9269e9d3bba7" providerId="LiveId" clId="{776514FF-67C8-4526-BDC0-DA9E853A9E18}" dt="2025-03-24T08:34:29.898" v="336" actId="700"/>
          <ac:picMkLst>
            <pc:docMk/>
            <pc:sldMk cId="0" sldId="258"/>
            <ac:picMk id="7" creationId="{D55B9E21-2CB1-55AE-EF2E-878186B05B0C}"/>
          </ac:picMkLst>
        </pc:picChg>
      </pc:sldChg>
      <pc:sldChg chg="modSp mod">
        <pc:chgData name="momin shadab" userId="325f9269e9d3bba7" providerId="LiveId" clId="{776514FF-67C8-4526-BDC0-DA9E853A9E18}" dt="2025-03-24T11:37:15.742" v="456"/>
        <pc:sldMkLst>
          <pc:docMk/>
          <pc:sldMk cId="3358323490" sldId="267"/>
        </pc:sldMkLst>
        <pc:spChg chg="mod">
          <ac:chgData name="momin shadab" userId="325f9269e9d3bba7" providerId="LiveId" clId="{776514FF-67C8-4526-BDC0-DA9E853A9E18}" dt="2025-03-24T07:53:52.601" v="92"/>
          <ac:spMkLst>
            <pc:docMk/>
            <pc:sldMk cId="3358323490" sldId="267"/>
            <ac:spMk id="4" creationId="{C0C61EDD-BEF4-24B5-AFA2-113B2D54330F}"/>
          </ac:spMkLst>
        </pc:spChg>
        <pc:spChg chg="mod">
          <ac:chgData name="momin shadab" userId="325f9269e9d3bba7" providerId="LiveId" clId="{776514FF-67C8-4526-BDC0-DA9E853A9E18}" dt="2025-03-24T11:37:15.742" v="456"/>
          <ac:spMkLst>
            <pc:docMk/>
            <pc:sldMk cId="3358323490" sldId="267"/>
            <ac:spMk id="10" creationId="{AB66FACF-EF4D-7323-8E76-F5FBFA343BA1}"/>
          </ac:spMkLst>
        </pc:spChg>
      </pc:sldChg>
      <pc:sldChg chg="addSp delSp modSp mod">
        <pc:chgData name="momin shadab" userId="325f9269e9d3bba7" providerId="LiveId" clId="{776514FF-67C8-4526-BDC0-DA9E853A9E18}" dt="2025-03-24T11:39:00.379" v="512"/>
        <pc:sldMkLst>
          <pc:docMk/>
          <pc:sldMk cId="1388117116" sldId="268"/>
        </pc:sldMkLst>
        <pc:spChg chg="add del mod">
          <ac:chgData name="momin shadab" userId="325f9269e9d3bba7" providerId="LiveId" clId="{776514FF-67C8-4526-BDC0-DA9E853A9E18}" dt="2025-03-24T11:36:22.325" v="435" actId="478"/>
          <ac:spMkLst>
            <pc:docMk/>
            <pc:sldMk cId="1388117116" sldId="268"/>
            <ac:spMk id="2" creationId="{6EBBBACC-6F0B-8CF7-2651-A64D455E9EF3}"/>
          </ac:spMkLst>
        </pc:spChg>
        <pc:spChg chg="mod">
          <ac:chgData name="momin shadab" userId="325f9269e9d3bba7" providerId="LiveId" clId="{776514FF-67C8-4526-BDC0-DA9E853A9E18}" dt="2025-03-24T11:39:00.379" v="512"/>
          <ac:spMkLst>
            <pc:docMk/>
            <pc:sldMk cId="1388117116" sldId="268"/>
            <ac:spMk id="4" creationId="{0FDD0317-EF02-2884-626A-3767940DDFCF}"/>
          </ac:spMkLst>
        </pc:spChg>
      </pc:sldChg>
      <pc:sldChg chg="modSp mod">
        <pc:chgData name="momin shadab" userId="325f9269e9d3bba7" providerId="LiveId" clId="{776514FF-67C8-4526-BDC0-DA9E853A9E18}" dt="2025-03-24T11:38:12.805" v="489"/>
        <pc:sldMkLst>
          <pc:docMk/>
          <pc:sldMk cId="1472827932" sldId="269"/>
        </pc:sldMkLst>
        <pc:spChg chg="mod">
          <ac:chgData name="momin shadab" userId="325f9269e9d3bba7" providerId="LiveId" clId="{776514FF-67C8-4526-BDC0-DA9E853A9E18}" dt="2025-03-24T11:38:12.805" v="489"/>
          <ac:spMkLst>
            <pc:docMk/>
            <pc:sldMk cId="1472827932" sldId="269"/>
            <ac:spMk id="4" creationId="{AE5B2C10-3926-783B-0A40-CC4FA4224E31}"/>
          </ac:spMkLst>
        </pc:spChg>
      </pc:sldChg>
      <pc:sldChg chg="modSp mod">
        <pc:chgData name="momin shadab" userId="325f9269e9d3bba7" providerId="LiveId" clId="{776514FF-67C8-4526-BDC0-DA9E853A9E18}" dt="2025-03-24T11:38:00.302" v="488"/>
        <pc:sldMkLst>
          <pc:docMk/>
          <pc:sldMk cId="2536742180" sldId="270"/>
        </pc:sldMkLst>
        <pc:spChg chg="mod">
          <ac:chgData name="momin shadab" userId="325f9269e9d3bba7" providerId="LiveId" clId="{776514FF-67C8-4526-BDC0-DA9E853A9E18}" dt="2025-03-24T11:38:00.302" v="488"/>
          <ac:spMkLst>
            <pc:docMk/>
            <pc:sldMk cId="2536742180" sldId="270"/>
            <ac:spMk id="4" creationId="{6588D543-A67B-4AF3-D445-0166C4F5A896}"/>
          </ac:spMkLst>
        </pc:spChg>
      </pc:sldChg>
      <pc:sldChg chg="delSp modSp mod">
        <pc:chgData name="momin shadab" userId="325f9269e9d3bba7" providerId="LiveId" clId="{776514FF-67C8-4526-BDC0-DA9E853A9E18}" dt="2025-03-24T11:37:50.965" v="487" actId="20577"/>
        <pc:sldMkLst>
          <pc:docMk/>
          <pc:sldMk cId="778684180" sldId="271"/>
        </pc:sldMkLst>
        <pc:spChg chg="del mod">
          <ac:chgData name="momin shadab" userId="325f9269e9d3bba7" providerId="LiveId" clId="{776514FF-67C8-4526-BDC0-DA9E853A9E18}" dt="2025-03-24T08:31:50.279" v="316" actId="478"/>
          <ac:spMkLst>
            <pc:docMk/>
            <pc:sldMk cId="778684180" sldId="271"/>
            <ac:spMk id="2" creationId="{677E9248-B93A-1DB5-C086-1E0E5CD3A4CD}"/>
          </ac:spMkLst>
        </pc:spChg>
        <pc:spChg chg="mod">
          <ac:chgData name="momin shadab" userId="325f9269e9d3bba7" providerId="LiveId" clId="{776514FF-67C8-4526-BDC0-DA9E853A9E18}" dt="2025-03-24T11:37:50.965" v="487" actId="20577"/>
          <ac:spMkLst>
            <pc:docMk/>
            <pc:sldMk cId="778684180" sldId="271"/>
            <ac:spMk id="4" creationId="{42BB5F3C-ED8E-C181-50FC-2074A7328F15}"/>
          </ac:spMkLst>
        </pc:spChg>
      </pc:sldChg>
      <pc:sldChg chg="delSp modSp mod">
        <pc:chgData name="momin shadab" userId="325f9269e9d3bba7" providerId="LiveId" clId="{776514FF-67C8-4526-BDC0-DA9E853A9E18}" dt="2025-03-24T11:37:41.496" v="472" actId="20577"/>
        <pc:sldMkLst>
          <pc:docMk/>
          <pc:sldMk cId="1398919948" sldId="272"/>
        </pc:sldMkLst>
        <pc:spChg chg="del mod">
          <ac:chgData name="momin shadab" userId="325f9269e9d3bba7" providerId="LiveId" clId="{776514FF-67C8-4526-BDC0-DA9E853A9E18}" dt="2025-03-24T08:31:56.987" v="317" actId="478"/>
          <ac:spMkLst>
            <pc:docMk/>
            <pc:sldMk cId="1398919948" sldId="272"/>
            <ac:spMk id="2" creationId="{A0DEDEDA-D05F-6F3F-5C44-2A6E54BF2BE1}"/>
          </ac:spMkLst>
        </pc:spChg>
        <pc:spChg chg="mod">
          <ac:chgData name="momin shadab" userId="325f9269e9d3bba7" providerId="LiveId" clId="{776514FF-67C8-4526-BDC0-DA9E853A9E18}" dt="2025-03-24T11:37:41.496" v="472" actId="20577"/>
          <ac:spMkLst>
            <pc:docMk/>
            <pc:sldMk cId="1398919948" sldId="272"/>
            <ac:spMk id="4" creationId="{896D9A1C-45B3-410D-F90B-84C4E3CA6F61}"/>
          </ac:spMkLst>
        </pc:spChg>
      </pc:sldChg>
      <pc:sldChg chg="addSp delSp modSp mod setBg">
        <pc:chgData name="momin shadab" userId="325f9269e9d3bba7" providerId="LiveId" clId="{776514FF-67C8-4526-BDC0-DA9E853A9E18}" dt="2025-03-24T11:40:19.458" v="520" actId="255"/>
        <pc:sldMkLst>
          <pc:docMk/>
          <pc:sldMk cId="1669968857" sldId="274"/>
        </pc:sldMkLst>
        <pc:spChg chg="add del mod">
          <ac:chgData name="momin shadab" userId="325f9269e9d3bba7" providerId="LiveId" clId="{776514FF-67C8-4526-BDC0-DA9E853A9E18}" dt="2025-03-24T11:38:48.416" v="511"/>
          <ac:spMkLst>
            <pc:docMk/>
            <pc:sldMk cId="1669968857" sldId="274"/>
            <ac:spMk id="2" creationId="{09B730EF-FA34-C3D1-E8DB-DE81DFA43484}"/>
          </ac:spMkLst>
        </pc:spChg>
        <pc:spChg chg="add mod">
          <ac:chgData name="momin shadab" userId="325f9269e9d3bba7" providerId="LiveId" clId="{776514FF-67C8-4526-BDC0-DA9E853A9E18}" dt="2025-03-24T11:40:19.458" v="520" actId="255"/>
          <ac:spMkLst>
            <pc:docMk/>
            <pc:sldMk cId="1669968857" sldId="274"/>
            <ac:spMk id="3" creationId="{B8A477AD-E964-CDB3-B084-9B87DE62073E}"/>
          </ac:spMkLst>
        </pc:spChg>
        <pc:spChg chg="mod">
          <ac:chgData name="momin shadab" userId="325f9269e9d3bba7" providerId="LiveId" clId="{776514FF-67C8-4526-BDC0-DA9E853A9E18}" dt="2025-03-24T08:45:17.687" v="405" actId="1076"/>
          <ac:spMkLst>
            <pc:docMk/>
            <pc:sldMk cId="1669968857" sldId="274"/>
            <ac:spMk id="14" creationId="{2F100D99-A884-B6F8-F3C4-88FD0DFAD048}"/>
          </ac:spMkLst>
        </pc:spChg>
      </pc:sldChg>
      <pc:sldChg chg="addSp modSp mod">
        <pc:chgData name="momin shadab" userId="325f9269e9d3bba7" providerId="LiveId" clId="{776514FF-67C8-4526-BDC0-DA9E853A9E18}" dt="2025-03-24T11:40:59.517" v="526" actId="1076"/>
        <pc:sldMkLst>
          <pc:docMk/>
          <pc:sldMk cId="8801438" sldId="275"/>
        </pc:sldMkLst>
        <pc:spChg chg="add mod">
          <ac:chgData name="momin shadab" userId="325f9269e9d3bba7" providerId="LiveId" clId="{776514FF-67C8-4526-BDC0-DA9E853A9E18}" dt="2025-03-24T11:40:59.517" v="526" actId="1076"/>
          <ac:spMkLst>
            <pc:docMk/>
            <pc:sldMk cId="8801438" sldId="275"/>
            <ac:spMk id="2" creationId="{440C60FE-F974-DFEF-F669-AC74F70C0B9E}"/>
          </ac:spMkLst>
        </pc:spChg>
      </pc:sldChg>
      <pc:sldChg chg="addSp delSp modSp mod">
        <pc:chgData name="momin shadab" userId="325f9269e9d3bba7" providerId="LiveId" clId="{776514FF-67C8-4526-BDC0-DA9E853A9E18}" dt="2025-03-24T11:42:08.048" v="536" actId="1076"/>
        <pc:sldMkLst>
          <pc:docMk/>
          <pc:sldMk cId="3582242598" sldId="276"/>
        </pc:sldMkLst>
        <pc:spChg chg="add del mod">
          <ac:chgData name="momin shadab" userId="325f9269e9d3bba7" providerId="LiveId" clId="{776514FF-67C8-4526-BDC0-DA9E853A9E18}" dt="2025-03-24T11:41:30.860" v="530"/>
          <ac:spMkLst>
            <pc:docMk/>
            <pc:sldMk cId="3582242598" sldId="276"/>
            <ac:spMk id="2" creationId="{1A832000-2259-94F7-BB67-B3A30243E222}"/>
          </ac:spMkLst>
        </pc:spChg>
        <pc:spChg chg="add mod">
          <ac:chgData name="momin shadab" userId="325f9269e9d3bba7" providerId="LiveId" clId="{776514FF-67C8-4526-BDC0-DA9E853A9E18}" dt="2025-03-24T11:42:08.048" v="536" actId="1076"/>
          <ac:spMkLst>
            <pc:docMk/>
            <pc:sldMk cId="3582242598" sldId="276"/>
            <ac:spMk id="3" creationId="{160617F7-3119-C8AD-B938-4547B1304E63}"/>
          </ac:spMkLst>
        </pc:spChg>
      </pc:sldChg>
      <pc:sldChg chg="addSp modSp mod">
        <pc:chgData name="momin shadab" userId="325f9269e9d3bba7" providerId="LiveId" clId="{776514FF-67C8-4526-BDC0-DA9E853A9E18}" dt="2025-03-24T11:43:04.908" v="574" actId="1076"/>
        <pc:sldMkLst>
          <pc:docMk/>
          <pc:sldMk cId="3999831219" sldId="277"/>
        </pc:sldMkLst>
        <pc:spChg chg="add mod">
          <ac:chgData name="momin shadab" userId="325f9269e9d3bba7" providerId="LiveId" clId="{776514FF-67C8-4526-BDC0-DA9E853A9E18}" dt="2025-03-24T11:43:04.908" v="574" actId="1076"/>
          <ac:spMkLst>
            <pc:docMk/>
            <pc:sldMk cId="3999831219" sldId="277"/>
            <ac:spMk id="2" creationId="{2DC5287B-7796-6894-2D52-96ED6C8698B9}"/>
          </ac:spMkLst>
        </pc:spChg>
      </pc:sldChg>
      <pc:sldChg chg="addSp modSp mod">
        <pc:chgData name="momin shadab" userId="325f9269e9d3bba7" providerId="LiveId" clId="{776514FF-67C8-4526-BDC0-DA9E853A9E18}" dt="2025-03-24T11:43:36.254" v="593" actId="1076"/>
        <pc:sldMkLst>
          <pc:docMk/>
          <pc:sldMk cId="239488660" sldId="278"/>
        </pc:sldMkLst>
        <pc:spChg chg="add mod">
          <ac:chgData name="momin shadab" userId="325f9269e9d3bba7" providerId="LiveId" clId="{776514FF-67C8-4526-BDC0-DA9E853A9E18}" dt="2025-03-24T11:43:36.254" v="593" actId="1076"/>
          <ac:spMkLst>
            <pc:docMk/>
            <pc:sldMk cId="239488660" sldId="278"/>
            <ac:spMk id="2" creationId="{75885BF3-9AF6-E254-2302-4A0468035288}"/>
          </ac:spMkLst>
        </pc:spChg>
      </pc:sldChg>
      <pc:sldChg chg="addSp modSp mod">
        <pc:chgData name="momin shadab" userId="325f9269e9d3bba7" providerId="LiveId" clId="{776514FF-67C8-4526-BDC0-DA9E853A9E18}" dt="2025-03-24T11:46:37.710" v="615" actId="1076"/>
        <pc:sldMkLst>
          <pc:docMk/>
          <pc:sldMk cId="4169560256" sldId="279"/>
        </pc:sldMkLst>
        <pc:spChg chg="add mod">
          <ac:chgData name="momin shadab" userId="325f9269e9d3bba7" providerId="LiveId" clId="{776514FF-67C8-4526-BDC0-DA9E853A9E18}" dt="2025-03-24T11:46:37.710" v="615" actId="1076"/>
          <ac:spMkLst>
            <pc:docMk/>
            <pc:sldMk cId="4169560256" sldId="279"/>
            <ac:spMk id="2" creationId="{00D1CA85-78B6-F658-146E-AF7D7CD40B11}"/>
          </ac:spMkLst>
        </pc:spChg>
      </pc:sldChg>
      <pc:sldChg chg="modSp mod">
        <pc:chgData name="momin shadab" userId="325f9269e9d3bba7" providerId="LiveId" clId="{776514FF-67C8-4526-BDC0-DA9E853A9E18}" dt="2025-03-24T11:37:15.742" v="456"/>
        <pc:sldMkLst>
          <pc:docMk/>
          <pc:sldMk cId="4167494718" sldId="280"/>
        </pc:sldMkLst>
        <pc:spChg chg="mod">
          <ac:chgData name="momin shadab" userId="325f9269e9d3bba7" providerId="LiveId" clId="{776514FF-67C8-4526-BDC0-DA9E853A9E18}" dt="2025-03-24T11:37:15.742" v="456"/>
          <ac:spMkLst>
            <pc:docMk/>
            <pc:sldMk cId="4167494718" sldId="280"/>
            <ac:spMk id="6" creationId="{D56449F3-3420-4B19-1DBF-179CF1925A38}"/>
          </ac:spMkLst>
        </pc:spChg>
        <pc:spChg chg="mod">
          <ac:chgData name="momin shadab" userId="325f9269e9d3bba7" providerId="LiveId" clId="{776514FF-67C8-4526-BDC0-DA9E853A9E18}" dt="2025-03-24T08:45:34.327" v="409" actId="14100"/>
          <ac:spMkLst>
            <pc:docMk/>
            <pc:sldMk cId="4167494718" sldId="280"/>
            <ac:spMk id="12" creationId="{E4FD9D22-C090-3D11-C662-C1C87A490807}"/>
          </ac:spMkLst>
        </pc:spChg>
        <pc:picChg chg="mod">
          <ac:chgData name="momin shadab" userId="325f9269e9d3bba7" providerId="LiveId" clId="{776514FF-67C8-4526-BDC0-DA9E853A9E18}" dt="2025-03-24T11:37:15.742" v="456"/>
          <ac:picMkLst>
            <pc:docMk/>
            <pc:sldMk cId="4167494718" sldId="280"/>
            <ac:picMk id="14" creationId="{661E3677-6530-4099-63C5-89013310947F}"/>
          </ac:picMkLst>
        </pc:picChg>
      </pc:sldChg>
      <pc:sldChg chg="modSp mod">
        <pc:chgData name="momin shadab" userId="325f9269e9d3bba7" providerId="LiveId" clId="{776514FF-67C8-4526-BDC0-DA9E853A9E18}" dt="2025-03-24T11:37:15.742" v="456"/>
        <pc:sldMkLst>
          <pc:docMk/>
          <pc:sldMk cId="2487972612" sldId="281"/>
        </pc:sldMkLst>
        <pc:spChg chg="mod">
          <ac:chgData name="momin shadab" userId="325f9269e9d3bba7" providerId="LiveId" clId="{776514FF-67C8-4526-BDC0-DA9E853A9E18}" dt="2025-03-24T11:37:15.742" v="456"/>
          <ac:spMkLst>
            <pc:docMk/>
            <pc:sldMk cId="2487972612" sldId="281"/>
            <ac:spMk id="4" creationId="{C072FDE2-5382-DA64-6CB0-E19BBCF9444E}"/>
          </ac:spMkLst>
        </pc:spChg>
        <pc:picChg chg="mod">
          <ac:chgData name="momin shadab" userId="325f9269e9d3bba7" providerId="LiveId" clId="{776514FF-67C8-4526-BDC0-DA9E853A9E18}" dt="2025-03-24T11:37:15.742" v="456"/>
          <ac:picMkLst>
            <pc:docMk/>
            <pc:sldMk cId="2487972612" sldId="281"/>
            <ac:picMk id="8" creationId="{1B38EEC6-C4C0-987B-95E0-1F361CFF80A7}"/>
          </ac:picMkLst>
        </pc:picChg>
      </pc:sldChg>
      <pc:sldChg chg="modSp mod">
        <pc:chgData name="momin shadab" userId="325f9269e9d3bba7" providerId="LiveId" clId="{776514FF-67C8-4526-BDC0-DA9E853A9E18}" dt="2025-03-24T11:37:15.742" v="456"/>
        <pc:sldMkLst>
          <pc:docMk/>
          <pc:sldMk cId="3528474983" sldId="282"/>
        </pc:sldMkLst>
        <pc:spChg chg="mod">
          <ac:chgData name="momin shadab" userId="325f9269e9d3bba7" providerId="LiveId" clId="{776514FF-67C8-4526-BDC0-DA9E853A9E18}" dt="2025-03-24T11:37:15.742" v="456"/>
          <ac:spMkLst>
            <pc:docMk/>
            <pc:sldMk cId="3528474983" sldId="282"/>
            <ac:spMk id="4" creationId="{0BD1FA7D-6754-79AE-483E-C0C8E584A6AF}"/>
          </ac:spMkLst>
        </pc:spChg>
        <pc:picChg chg="mod">
          <ac:chgData name="momin shadab" userId="325f9269e9d3bba7" providerId="LiveId" clId="{776514FF-67C8-4526-BDC0-DA9E853A9E18}" dt="2025-03-24T11:37:15.742" v="456"/>
          <ac:picMkLst>
            <pc:docMk/>
            <pc:sldMk cId="3528474983" sldId="282"/>
            <ac:picMk id="8" creationId="{9F0D1FE2-E368-CD6B-07E0-C0571EC01C46}"/>
          </ac:picMkLst>
        </pc:picChg>
      </pc:sldChg>
      <pc:sldChg chg="modSp mod">
        <pc:chgData name="momin shadab" userId="325f9269e9d3bba7" providerId="LiveId" clId="{776514FF-67C8-4526-BDC0-DA9E853A9E18}" dt="2025-03-24T11:37:15.742" v="456"/>
        <pc:sldMkLst>
          <pc:docMk/>
          <pc:sldMk cId="2265117759" sldId="283"/>
        </pc:sldMkLst>
        <pc:spChg chg="mod">
          <ac:chgData name="momin shadab" userId="325f9269e9d3bba7" providerId="LiveId" clId="{776514FF-67C8-4526-BDC0-DA9E853A9E18}" dt="2025-03-24T11:37:15.742" v="456"/>
          <ac:spMkLst>
            <pc:docMk/>
            <pc:sldMk cId="2265117759" sldId="283"/>
            <ac:spMk id="4" creationId="{5F73992B-97AC-0B5A-3B32-152E25DC708B}"/>
          </ac:spMkLst>
        </pc:spChg>
        <pc:picChg chg="mod">
          <ac:chgData name="momin shadab" userId="325f9269e9d3bba7" providerId="LiveId" clId="{776514FF-67C8-4526-BDC0-DA9E853A9E18}" dt="2025-03-24T11:37:15.742" v="456"/>
          <ac:picMkLst>
            <pc:docMk/>
            <pc:sldMk cId="2265117759" sldId="283"/>
            <ac:picMk id="12" creationId="{EA0A2423-8848-354D-9B97-A619ACBBF5F0}"/>
          </ac:picMkLst>
        </pc:picChg>
      </pc:sldChg>
      <pc:sldChg chg="modSp mod">
        <pc:chgData name="momin shadab" userId="325f9269e9d3bba7" providerId="LiveId" clId="{776514FF-67C8-4526-BDC0-DA9E853A9E18}" dt="2025-03-24T11:37:15.742" v="456"/>
        <pc:sldMkLst>
          <pc:docMk/>
          <pc:sldMk cId="4069829015" sldId="284"/>
        </pc:sldMkLst>
        <pc:spChg chg="mod">
          <ac:chgData name="momin shadab" userId="325f9269e9d3bba7" providerId="LiveId" clId="{776514FF-67C8-4526-BDC0-DA9E853A9E18}" dt="2025-03-24T11:37:15.742" v="456"/>
          <ac:spMkLst>
            <pc:docMk/>
            <pc:sldMk cId="4069829015" sldId="284"/>
            <ac:spMk id="2" creationId="{C5D53FC1-C5CE-9784-AC8E-07F6F8FAF0E6}"/>
          </ac:spMkLst>
        </pc:spChg>
        <pc:spChg chg="mod">
          <ac:chgData name="momin shadab" userId="325f9269e9d3bba7" providerId="LiveId" clId="{776514FF-67C8-4526-BDC0-DA9E853A9E18}" dt="2025-03-24T11:37:15.742" v="456"/>
          <ac:spMkLst>
            <pc:docMk/>
            <pc:sldMk cId="4069829015" sldId="284"/>
            <ac:spMk id="4" creationId="{8D02E0B6-76CA-CE53-35D6-09F2C773D556}"/>
          </ac:spMkLst>
        </pc:spChg>
        <pc:spChg chg="mod">
          <ac:chgData name="momin shadab" userId="325f9269e9d3bba7" providerId="LiveId" clId="{776514FF-67C8-4526-BDC0-DA9E853A9E18}" dt="2025-03-24T08:46:05.680" v="414" actId="14100"/>
          <ac:spMkLst>
            <pc:docMk/>
            <pc:sldMk cId="4069829015" sldId="284"/>
            <ac:spMk id="6" creationId="{983C55AB-297A-0E5B-8F71-7990B496CB76}"/>
          </ac:spMkLst>
        </pc:spChg>
        <pc:picChg chg="mod">
          <ac:chgData name="momin shadab" userId="325f9269e9d3bba7" providerId="LiveId" clId="{776514FF-67C8-4526-BDC0-DA9E853A9E18}" dt="2025-03-24T11:37:15.742" v="456"/>
          <ac:picMkLst>
            <pc:docMk/>
            <pc:sldMk cId="4069829015" sldId="284"/>
            <ac:picMk id="8" creationId="{3F594FC5-BB25-F72A-4F90-A555DBD7D2FF}"/>
          </ac:picMkLst>
        </pc:picChg>
      </pc:sldChg>
      <pc:sldChg chg="modSp mod">
        <pc:chgData name="momin shadab" userId="325f9269e9d3bba7" providerId="LiveId" clId="{776514FF-67C8-4526-BDC0-DA9E853A9E18}" dt="2025-03-24T11:37:15.742" v="456"/>
        <pc:sldMkLst>
          <pc:docMk/>
          <pc:sldMk cId="43549407" sldId="285"/>
        </pc:sldMkLst>
        <pc:spChg chg="mod">
          <ac:chgData name="momin shadab" userId="325f9269e9d3bba7" providerId="LiveId" clId="{776514FF-67C8-4526-BDC0-DA9E853A9E18}" dt="2025-03-24T11:37:15.742" v="456"/>
          <ac:spMkLst>
            <pc:docMk/>
            <pc:sldMk cId="43549407" sldId="285"/>
            <ac:spMk id="4" creationId="{631DB601-626B-9ECD-BDDE-93ED8395D86E}"/>
          </ac:spMkLst>
        </pc:spChg>
        <pc:picChg chg="mod">
          <ac:chgData name="momin shadab" userId="325f9269e9d3bba7" providerId="LiveId" clId="{776514FF-67C8-4526-BDC0-DA9E853A9E18}" dt="2025-03-24T11:37:15.742" v="456"/>
          <ac:picMkLst>
            <pc:docMk/>
            <pc:sldMk cId="43549407" sldId="285"/>
            <ac:picMk id="8" creationId="{FBA34A78-4E17-5AD6-4FD3-678BFAFED5FD}"/>
          </ac:picMkLst>
        </pc:picChg>
      </pc:sldChg>
      <pc:sldChg chg="modSp mod">
        <pc:chgData name="momin shadab" userId="325f9269e9d3bba7" providerId="LiveId" clId="{776514FF-67C8-4526-BDC0-DA9E853A9E18}" dt="2025-03-24T11:37:15.742" v="456"/>
        <pc:sldMkLst>
          <pc:docMk/>
          <pc:sldMk cId="891436523" sldId="286"/>
        </pc:sldMkLst>
        <pc:spChg chg="mod">
          <ac:chgData name="momin shadab" userId="325f9269e9d3bba7" providerId="LiveId" clId="{776514FF-67C8-4526-BDC0-DA9E853A9E18}" dt="2025-03-24T11:37:15.742" v="456"/>
          <ac:spMkLst>
            <pc:docMk/>
            <pc:sldMk cId="891436523" sldId="286"/>
            <ac:spMk id="4" creationId="{46DAB1B8-FAE4-08AF-34B2-3A05E122587F}"/>
          </ac:spMkLst>
        </pc:spChg>
        <pc:picChg chg="mod">
          <ac:chgData name="momin shadab" userId="325f9269e9d3bba7" providerId="LiveId" clId="{776514FF-67C8-4526-BDC0-DA9E853A9E18}" dt="2025-03-24T11:37:15.742" v="456"/>
          <ac:picMkLst>
            <pc:docMk/>
            <pc:sldMk cId="891436523" sldId="286"/>
            <ac:picMk id="8" creationId="{E5D4C0AC-3F04-4F68-B4EC-B41B3E0626DE}"/>
          </ac:picMkLst>
        </pc:picChg>
      </pc:sldChg>
      <pc:sldChg chg="modSp mod">
        <pc:chgData name="momin shadab" userId="325f9269e9d3bba7" providerId="LiveId" clId="{776514FF-67C8-4526-BDC0-DA9E853A9E18}" dt="2025-03-24T11:37:15.742" v="456"/>
        <pc:sldMkLst>
          <pc:docMk/>
          <pc:sldMk cId="1949826430" sldId="287"/>
        </pc:sldMkLst>
        <pc:spChg chg="mod">
          <ac:chgData name="momin shadab" userId="325f9269e9d3bba7" providerId="LiveId" clId="{776514FF-67C8-4526-BDC0-DA9E853A9E18}" dt="2025-03-24T11:37:15.742" v="456"/>
          <ac:spMkLst>
            <pc:docMk/>
            <pc:sldMk cId="1949826430" sldId="287"/>
            <ac:spMk id="4" creationId="{8DC78FF1-7EEE-41D7-761E-94F50FF58ADF}"/>
          </ac:spMkLst>
        </pc:spChg>
      </pc:sldChg>
      <pc:sldChg chg="modSp mod">
        <pc:chgData name="momin shadab" userId="325f9269e9d3bba7" providerId="LiveId" clId="{776514FF-67C8-4526-BDC0-DA9E853A9E18}" dt="2025-03-24T11:37:15.742" v="456"/>
        <pc:sldMkLst>
          <pc:docMk/>
          <pc:sldMk cId="233764645" sldId="288"/>
        </pc:sldMkLst>
        <pc:spChg chg="mod">
          <ac:chgData name="momin shadab" userId="325f9269e9d3bba7" providerId="LiveId" clId="{776514FF-67C8-4526-BDC0-DA9E853A9E18}" dt="2025-03-24T10:26:39.157" v="433" actId="207"/>
          <ac:spMkLst>
            <pc:docMk/>
            <pc:sldMk cId="233764645" sldId="288"/>
            <ac:spMk id="2" creationId="{F50A199E-6810-A498-0C08-DE44A83882A9}"/>
          </ac:spMkLst>
        </pc:spChg>
        <pc:spChg chg="mod">
          <ac:chgData name="momin shadab" userId="325f9269e9d3bba7" providerId="LiveId" clId="{776514FF-67C8-4526-BDC0-DA9E853A9E18}" dt="2025-03-24T11:37:15.742" v="456"/>
          <ac:spMkLst>
            <pc:docMk/>
            <pc:sldMk cId="233764645" sldId="288"/>
            <ac:spMk id="4" creationId="{0345F9CA-3D15-4025-23BD-61D8D41A399E}"/>
          </ac:spMkLst>
        </pc:spChg>
        <pc:picChg chg="mod">
          <ac:chgData name="momin shadab" userId="325f9269e9d3bba7" providerId="LiveId" clId="{776514FF-67C8-4526-BDC0-DA9E853A9E18}" dt="2025-03-24T11:37:15.742" v="456"/>
          <ac:picMkLst>
            <pc:docMk/>
            <pc:sldMk cId="233764645" sldId="288"/>
            <ac:picMk id="6" creationId="{0ABE4BA9-86CD-A027-0711-8FBF81A060FA}"/>
          </ac:picMkLst>
        </pc:picChg>
      </pc:sldChg>
      <pc:sldChg chg="modSp mod">
        <pc:chgData name="momin shadab" userId="325f9269e9d3bba7" providerId="LiveId" clId="{776514FF-67C8-4526-BDC0-DA9E853A9E18}" dt="2025-03-24T11:37:15.742" v="456"/>
        <pc:sldMkLst>
          <pc:docMk/>
          <pc:sldMk cId="4213133868" sldId="289"/>
        </pc:sldMkLst>
        <pc:spChg chg="mod">
          <ac:chgData name="momin shadab" userId="325f9269e9d3bba7" providerId="LiveId" clId="{776514FF-67C8-4526-BDC0-DA9E853A9E18}" dt="2025-03-24T11:37:15.742" v="456"/>
          <ac:spMkLst>
            <pc:docMk/>
            <pc:sldMk cId="4213133868" sldId="289"/>
            <ac:spMk id="4" creationId="{ADAAB664-0F5A-4146-1061-5847835B0505}"/>
          </ac:spMkLst>
        </pc:spChg>
        <pc:picChg chg="mod">
          <ac:chgData name="momin shadab" userId="325f9269e9d3bba7" providerId="LiveId" clId="{776514FF-67C8-4526-BDC0-DA9E853A9E18}" dt="2025-03-24T11:37:15.742" v="456"/>
          <ac:picMkLst>
            <pc:docMk/>
            <pc:sldMk cId="4213133868" sldId="289"/>
            <ac:picMk id="6" creationId="{4623825A-0EBC-7A93-C7EE-485F0BE1F7FB}"/>
          </ac:picMkLst>
        </pc:picChg>
      </pc:sldChg>
      <pc:sldChg chg="setBg">
        <pc:chgData name="momin shadab" userId="325f9269e9d3bba7" providerId="LiveId" clId="{776514FF-67C8-4526-BDC0-DA9E853A9E18}" dt="2025-03-24T08:50:31.474" v="432"/>
        <pc:sldMkLst>
          <pc:docMk/>
          <pc:sldMk cId="941480194" sldId="291"/>
        </pc:sldMkLst>
      </pc:sldChg>
      <pc:sldChg chg="addSp delSp modSp new mod">
        <pc:chgData name="momin shadab" userId="325f9269e9d3bba7" providerId="LiveId" clId="{776514FF-67C8-4526-BDC0-DA9E853A9E18}" dt="2025-03-24T08:43:48.853" v="402" actId="207"/>
        <pc:sldMkLst>
          <pc:docMk/>
          <pc:sldMk cId="506674461" sldId="292"/>
        </pc:sldMkLst>
        <pc:spChg chg="del mod">
          <ac:chgData name="momin shadab" userId="325f9269e9d3bba7" providerId="LiveId" clId="{776514FF-67C8-4526-BDC0-DA9E853A9E18}" dt="2025-03-24T08:42:38.543" v="385" actId="478"/>
          <ac:spMkLst>
            <pc:docMk/>
            <pc:sldMk cId="506674461" sldId="292"/>
            <ac:spMk id="2" creationId="{E2623B18-A688-4157-6319-2A7A40ED87E7}"/>
          </ac:spMkLst>
        </pc:spChg>
        <pc:spChg chg="del">
          <ac:chgData name="momin shadab" userId="325f9269e9d3bba7" providerId="LiveId" clId="{776514FF-67C8-4526-BDC0-DA9E853A9E18}" dt="2025-03-24T08:40:08.164" v="338" actId="931"/>
          <ac:spMkLst>
            <pc:docMk/>
            <pc:sldMk cId="506674461" sldId="292"/>
            <ac:spMk id="3" creationId="{9FD31818-9DF8-A770-D70D-F94C30FE852D}"/>
          </ac:spMkLst>
        </pc:spChg>
        <pc:spChg chg="add del mod">
          <ac:chgData name="momin shadab" userId="325f9269e9d3bba7" providerId="LiveId" clId="{776514FF-67C8-4526-BDC0-DA9E853A9E18}" dt="2025-03-24T08:42:41.301" v="386" actId="478"/>
          <ac:spMkLst>
            <pc:docMk/>
            <pc:sldMk cId="506674461" sldId="292"/>
            <ac:spMk id="7" creationId="{4E6ED643-30FA-297D-AA66-6B75EDCF2728}"/>
          </ac:spMkLst>
        </pc:spChg>
        <pc:spChg chg="add mod">
          <ac:chgData name="momin shadab" userId="325f9269e9d3bba7" providerId="LiveId" clId="{776514FF-67C8-4526-BDC0-DA9E853A9E18}" dt="2025-03-24T08:43:48.853" v="402" actId="207"/>
          <ac:spMkLst>
            <pc:docMk/>
            <pc:sldMk cId="506674461" sldId="292"/>
            <ac:spMk id="8" creationId="{E503BEA1-3A84-3360-5D46-8033B17F3E6E}"/>
          </ac:spMkLst>
        </pc:spChg>
        <pc:picChg chg="add mod">
          <ac:chgData name="momin shadab" userId="325f9269e9d3bba7" providerId="LiveId" clId="{776514FF-67C8-4526-BDC0-DA9E853A9E18}" dt="2025-03-24T08:42:50.686" v="389" actId="14100"/>
          <ac:picMkLst>
            <pc:docMk/>
            <pc:sldMk cId="506674461" sldId="292"/>
            <ac:picMk id="5" creationId="{E22DA1C1-9BE7-F146-F906-1BA6EBBB777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97280"/>
          </a:xfrm>
          <a:solidFill>
            <a:schemeClr val="bg1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i="1" dirty="0">
                <a:latin typeface="Aptos Narrow" panose="020B0004020202020204" pitchFamily="34" charset="0"/>
              </a:rPr>
              <a:t>Breast Cancer Healthcare &amp; Tracking System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81"/>
    </mc:Choice>
    <mc:Fallback xmlns="">
      <p:transition spd="slow" advTm="568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2F100D99-A884-B6F8-F3C4-88FD0DFAD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658"/>
            <a:ext cx="9144000" cy="79216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IN" dirty="0"/>
              <a:t>CONTENTS OF TABLE 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CB686EB-1666-F3A8-4F9E-1E1C71A9D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92410"/>
            <a:ext cx="8018889" cy="421419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A477AD-E964-CDB3-B084-9B87DE62073E}"/>
              </a:ext>
            </a:extLst>
          </p:cNvPr>
          <p:cNvSpPr txBox="1"/>
          <p:nvPr/>
        </p:nvSpPr>
        <p:spPr>
          <a:xfrm>
            <a:off x="2981739" y="1113183"/>
            <a:ext cx="2464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2800" dirty="0">
                <a:latin typeface="Aptos Narrow" panose="020B0004020202020204" pitchFamily="34" charset="0"/>
              </a:rPr>
              <a:t>PATIENT TABLE</a:t>
            </a:r>
          </a:p>
        </p:txBody>
      </p:sp>
    </p:spTree>
    <p:extLst>
      <p:ext uri="{BB962C8B-B14F-4D97-AF65-F5344CB8AC3E}">
        <p14:creationId xmlns:p14="http://schemas.microsoft.com/office/powerpoint/2010/main" val="1669968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06876B-8AE7-D9E4-2326-8AB298075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225" y="1246367"/>
            <a:ext cx="7975157" cy="4365266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0C60FE-F974-DFEF-F669-AC74F70C0B9E}"/>
              </a:ext>
            </a:extLst>
          </p:cNvPr>
          <p:cNvSpPr txBox="1"/>
          <p:nvPr/>
        </p:nvSpPr>
        <p:spPr>
          <a:xfrm>
            <a:off x="3101008" y="344888"/>
            <a:ext cx="2941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latin typeface="Aptos Narrow" panose="020B0004020202020204" pitchFamily="34" charset="0"/>
              </a:rPr>
              <a:t>Medical history  Table</a:t>
            </a:r>
          </a:p>
        </p:txBody>
      </p:sp>
    </p:spTree>
    <p:extLst>
      <p:ext uri="{BB962C8B-B14F-4D97-AF65-F5344CB8AC3E}">
        <p14:creationId xmlns:p14="http://schemas.microsoft.com/office/powerpoint/2010/main" val="8801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FC4B76-7000-9F22-283B-DF2905EC0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8498" y="1009816"/>
            <a:ext cx="7839986" cy="463561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0617F7-3119-C8AD-B938-4547B1304E63}"/>
              </a:ext>
            </a:extLst>
          </p:cNvPr>
          <p:cNvSpPr txBox="1"/>
          <p:nvPr/>
        </p:nvSpPr>
        <p:spPr>
          <a:xfrm>
            <a:off x="3514476" y="252876"/>
            <a:ext cx="255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ptos Narrow" panose="020B0004020202020204" pitchFamily="34" charset="0"/>
              </a:rPr>
              <a:t>Treatment  Table</a:t>
            </a:r>
          </a:p>
        </p:txBody>
      </p:sp>
    </p:spTree>
    <p:extLst>
      <p:ext uri="{BB962C8B-B14F-4D97-AF65-F5344CB8AC3E}">
        <p14:creationId xmlns:p14="http://schemas.microsoft.com/office/powerpoint/2010/main" val="3582242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2B609C-D5C6-4446-F0E5-2C7CE9670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884" y="1802958"/>
            <a:ext cx="7951304" cy="274320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C5287B-7796-6894-2D52-96ED6C8698B9}"/>
              </a:ext>
            </a:extLst>
          </p:cNvPr>
          <p:cNvSpPr txBox="1"/>
          <p:nvPr/>
        </p:nvSpPr>
        <p:spPr>
          <a:xfrm>
            <a:off x="3053301" y="477077"/>
            <a:ext cx="2735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Doctor Table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999831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EE83D2-647F-4B15-6583-58978B740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187" y="1890422"/>
            <a:ext cx="8225625" cy="2584174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885BF3-9AF6-E254-2302-4A0468035288}"/>
              </a:ext>
            </a:extLst>
          </p:cNvPr>
          <p:cNvSpPr txBox="1"/>
          <p:nvPr/>
        </p:nvSpPr>
        <p:spPr>
          <a:xfrm>
            <a:off x="2910178" y="540689"/>
            <a:ext cx="2759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Hospital Table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39488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04F880-D50B-3979-E982-AE6676A9C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1398" y="1333832"/>
            <a:ext cx="7641204" cy="4190336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D1CA85-78B6-F658-146E-AF7D7CD40B11}"/>
              </a:ext>
            </a:extLst>
          </p:cNvPr>
          <p:cNvSpPr txBox="1"/>
          <p:nvPr/>
        </p:nvSpPr>
        <p:spPr>
          <a:xfrm>
            <a:off x="2647785" y="326003"/>
            <a:ext cx="3124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Records Tables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169560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61E3677-6530-4099-63C5-8901331094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5050" y="2564194"/>
            <a:ext cx="5111750" cy="1270824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6449F3-3420-4B19-1DBF-179CF1925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8013" y="1677670"/>
            <a:ext cx="3230950" cy="3502659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/>
              <a:t>Question: Retrieve the names of patients who have visited more than one hospital</a:t>
            </a:r>
          </a:p>
          <a:p>
            <a:endParaRPr lang="en-US" sz="1800" dirty="0"/>
          </a:p>
          <a:p>
            <a:r>
              <a:rPr lang="en-US" sz="1800" b="1" dirty="0"/>
              <a:t>SYNTAX</a:t>
            </a:r>
            <a:r>
              <a:rPr lang="en-US" sz="1800" dirty="0"/>
              <a:t>:</a:t>
            </a:r>
          </a:p>
          <a:p>
            <a:r>
              <a:rPr lang="en-US" sz="1800" dirty="0"/>
              <a:t>SELECT </a:t>
            </a:r>
            <a:r>
              <a:rPr lang="en-US" sz="1800" dirty="0" err="1"/>
              <a:t>pPatient_Name</a:t>
            </a:r>
            <a:r>
              <a:rPr lang="en-US" sz="1800" dirty="0"/>
              <a:t>, COUNT(DISTINCT </a:t>
            </a:r>
            <a:r>
              <a:rPr lang="en-US" sz="1800" dirty="0" err="1"/>
              <a:t>rHospital_ID</a:t>
            </a:r>
            <a:r>
              <a:rPr lang="en-US" sz="1800" dirty="0"/>
              <a:t>) AS </a:t>
            </a:r>
            <a:r>
              <a:rPr lang="en-US" sz="1800" dirty="0" err="1"/>
              <a:t>Total_Hospitals</a:t>
            </a:r>
            <a:endParaRPr lang="en-US" sz="1800" dirty="0"/>
          </a:p>
          <a:p>
            <a:r>
              <a:rPr lang="en-US" sz="1800" dirty="0"/>
              <a:t>FROM Patient p</a:t>
            </a:r>
          </a:p>
          <a:p>
            <a:r>
              <a:rPr lang="en-US" sz="1800" dirty="0"/>
              <a:t>JOIN Records r ON </a:t>
            </a:r>
            <a:r>
              <a:rPr lang="en-US" sz="1800" dirty="0" err="1"/>
              <a:t>pPatient_ID</a:t>
            </a:r>
            <a:r>
              <a:rPr lang="en-US" sz="1800" dirty="0"/>
              <a:t> = </a:t>
            </a:r>
            <a:r>
              <a:rPr lang="en-US" sz="1800" dirty="0" err="1"/>
              <a:t>rPatient_ID</a:t>
            </a:r>
            <a:endParaRPr lang="en-US" sz="1800" dirty="0"/>
          </a:p>
          <a:p>
            <a:r>
              <a:rPr lang="en-US" sz="1800" dirty="0"/>
              <a:t>GROUP BY </a:t>
            </a:r>
            <a:r>
              <a:rPr lang="en-US" sz="1800" dirty="0" err="1"/>
              <a:t>pPatient_ID</a:t>
            </a:r>
            <a:endParaRPr lang="en-US" sz="1800" dirty="0"/>
          </a:p>
          <a:p>
            <a:r>
              <a:rPr lang="en-US" sz="1800" dirty="0"/>
              <a:t>HAVING COUNT(DISTINCT </a:t>
            </a:r>
            <a:r>
              <a:rPr lang="en-US" sz="1800" dirty="0" err="1"/>
              <a:t>rHospital_ID</a:t>
            </a:r>
            <a:r>
              <a:rPr lang="en-US" sz="1800" dirty="0"/>
              <a:t>) &gt; 1;</a:t>
            </a:r>
          </a:p>
          <a:p>
            <a:endParaRPr lang="en-IN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4FD9D22-C090-3D11-C662-C1C87A490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3999" cy="647700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US" sz="3200" dirty="0"/>
              <a:t>JOINS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167494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B38EEC6-C4C0-987B-95E0-1F361CFF80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5050" y="1355793"/>
            <a:ext cx="5111750" cy="368762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72FDE2-5382-DA64-6CB0-E19BBCF94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IN" sz="1700" dirty="0"/>
              <a:t>Question: Display all hospitals and the patients associated with them</a:t>
            </a:r>
          </a:p>
          <a:p>
            <a:pPr>
              <a:lnSpc>
                <a:spcPct val="80000"/>
              </a:lnSpc>
            </a:pPr>
            <a:endParaRPr lang="en-IN" sz="1700" dirty="0"/>
          </a:p>
          <a:p>
            <a:pPr>
              <a:lnSpc>
                <a:spcPct val="80000"/>
              </a:lnSpc>
            </a:pPr>
            <a:r>
              <a:rPr lang="en-US" sz="1700" dirty="0"/>
              <a:t>SYNTAX </a:t>
            </a:r>
            <a:r>
              <a:rPr lang="en-IN" sz="1700" dirty="0"/>
              <a:t>:</a:t>
            </a:r>
          </a:p>
          <a:p>
            <a:pPr>
              <a:lnSpc>
                <a:spcPct val="80000"/>
              </a:lnSpc>
            </a:pPr>
            <a:r>
              <a:rPr lang="en-IN" sz="1700" dirty="0"/>
              <a:t>SELECT </a:t>
            </a:r>
            <a:r>
              <a:rPr lang="en-IN" sz="1700" dirty="0" err="1"/>
              <a:t>hHospital_Name</a:t>
            </a:r>
            <a:r>
              <a:rPr lang="en-IN" sz="1700" dirty="0"/>
              <a:t>, </a:t>
            </a:r>
            <a:r>
              <a:rPr lang="en-IN" sz="1700" dirty="0" err="1"/>
              <a:t>pPatient_Name</a:t>
            </a:r>
            <a:endParaRPr lang="en-IN" sz="1700" dirty="0"/>
          </a:p>
          <a:p>
            <a:pPr>
              <a:lnSpc>
                <a:spcPct val="80000"/>
              </a:lnSpc>
            </a:pPr>
            <a:r>
              <a:rPr lang="en-IN" sz="1700" dirty="0"/>
              <a:t>FROM Hospital h</a:t>
            </a:r>
          </a:p>
          <a:p>
            <a:pPr>
              <a:lnSpc>
                <a:spcPct val="80000"/>
              </a:lnSpc>
            </a:pPr>
            <a:r>
              <a:rPr lang="en-IN" sz="1700" dirty="0"/>
              <a:t>RIGHT JOIN Records r ON </a:t>
            </a:r>
            <a:r>
              <a:rPr lang="en-IN" sz="1700" dirty="0" err="1"/>
              <a:t>hHospital_ID</a:t>
            </a:r>
            <a:r>
              <a:rPr lang="en-IN" sz="1700" dirty="0"/>
              <a:t> = </a:t>
            </a:r>
            <a:r>
              <a:rPr lang="en-IN" sz="1700" dirty="0" err="1"/>
              <a:t>rHospital_ID</a:t>
            </a:r>
            <a:endParaRPr lang="en-IN" sz="1700" dirty="0"/>
          </a:p>
          <a:p>
            <a:pPr>
              <a:lnSpc>
                <a:spcPct val="80000"/>
              </a:lnSpc>
            </a:pPr>
            <a:r>
              <a:rPr lang="en-IN" sz="1700" dirty="0"/>
              <a:t>RIGHT JOIN Patient p ON </a:t>
            </a:r>
            <a:r>
              <a:rPr lang="en-IN" sz="1700" dirty="0" err="1"/>
              <a:t>rPatient_ID</a:t>
            </a:r>
            <a:r>
              <a:rPr lang="en-IN" sz="1700" dirty="0"/>
              <a:t> = </a:t>
            </a:r>
            <a:r>
              <a:rPr lang="en-IN" sz="1700" dirty="0" err="1"/>
              <a:t>pPatient_ID</a:t>
            </a:r>
            <a:r>
              <a:rPr lang="en-IN" sz="1700" dirty="0"/>
              <a:t>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7972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F0D1FE2-E368-CD6B-07E0-C0571EC01C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0737" y="2232684"/>
            <a:ext cx="5020376" cy="193384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D1FA7D-6754-79AE-483E-C0C8E584A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1700" dirty="0"/>
              <a:t>Question: Retrieve the number of patients associated with each hospital</a:t>
            </a:r>
          </a:p>
          <a:p>
            <a:pPr>
              <a:lnSpc>
                <a:spcPct val="80000"/>
              </a:lnSpc>
            </a:pPr>
            <a:endParaRPr lang="en-US" sz="1700" dirty="0"/>
          </a:p>
          <a:p>
            <a:pPr>
              <a:lnSpc>
                <a:spcPct val="80000"/>
              </a:lnSpc>
            </a:pPr>
            <a:r>
              <a:rPr lang="en-US" sz="1700" dirty="0"/>
              <a:t>SYNTAX :</a:t>
            </a:r>
          </a:p>
          <a:p>
            <a:pPr>
              <a:lnSpc>
                <a:spcPct val="80000"/>
              </a:lnSpc>
            </a:pPr>
            <a:r>
              <a:rPr lang="en-US" sz="1700" dirty="0"/>
              <a:t>SELECT </a:t>
            </a:r>
            <a:r>
              <a:rPr lang="en-US" sz="1700" dirty="0" err="1"/>
              <a:t>hHospital_Name</a:t>
            </a:r>
            <a:r>
              <a:rPr lang="en-US" sz="1700" dirty="0"/>
              <a:t>, COUNT(</a:t>
            </a:r>
            <a:r>
              <a:rPr lang="en-US" sz="1700" dirty="0" err="1"/>
              <a:t>rPatient_ID</a:t>
            </a:r>
            <a:r>
              <a:rPr lang="en-US" sz="1700" dirty="0"/>
              <a:t>) AS </a:t>
            </a:r>
            <a:r>
              <a:rPr lang="en-US" sz="1700" dirty="0" err="1"/>
              <a:t>Total_Patients</a:t>
            </a:r>
            <a:endParaRPr lang="en-US" sz="1700" dirty="0"/>
          </a:p>
          <a:p>
            <a:pPr>
              <a:lnSpc>
                <a:spcPct val="80000"/>
              </a:lnSpc>
            </a:pPr>
            <a:r>
              <a:rPr lang="en-US" sz="1700" dirty="0"/>
              <a:t>FROM Hospital h</a:t>
            </a:r>
          </a:p>
          <a:p>
            <a:pPr>
              <a:lnSpc>
                <a:spcPct val="80000"/>
              </a:lnSpc>
            </a:pPr>
            <a:r>
              <a:rPr lang="en-US" sz="1700" dirty="0"/>
              <a:t>LEFT JOIN Records r ON </a:t>
            </a:r>
            <a:r>
              <a:rPr lang="en-US" sz="1700" dirty="0" err="1"/>
              <a:t>hHospital_ID</a:t>
            </a:r>
            <a:r>
              <a:rPr lang="en-US" sz="1700" dirty="0"/>
              <a:t> = </a:t>
            </a:r>
            <a:r>
              <a:rPr lang="en-US" sz="1700" dirty="0" err="1"/>
              <a:t>rHospital_ID</a:t>
            </a:r>
            <a:endParaRPr lang="en-US" sz="1700" dirty="0"/>
          </a:p>
          <a:p>
            <a:pPr>
              <a:lnSpc>
                <a:spcPct val="80000"/>
              </a:lnSpc>
            </a:pPr>
            <a:r>
              <a:rPr lang="en-US" sz="1700" dirty="0"/>
              <a:t>GROUP BY </a:t>
            </a:r>
            <a:r>
              <a:rPr lang="en-US" sz="1700" dirty="0" err="1"/>
              <a:t>hHospital_Name</a:t>
            </a:r>
            <a:r>
              <a:rPr lang="en-US" sz="1700" dirty="0"/>
              <a:t>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8474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73992B-97AC-0B5A-3B32-152E25DC70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6706" y="906780"/>
            <a:ext cx="3493273" cy="504444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600" dirty="0"/>
              <a:t>Question: find pairs of doctors working in the same hospital</a:t>
            </a:r>
          </a:p>
          <a:p>
            <a:pPr marL="0" indent="0">
              <a:buNone/>
            </a:pPr>
            <a:r>
              <a:rPr lang="en-US" sz="2900" b="1" dirty="0"/>
              <a:t>SYNTAX</a:t>
            </a:r>
            <a:r>
              <a:rPr lang="en-US" sz="3400" dirty="0"/>
              <a:t>:</a:t>
            </a:r>
          </a:p>
          <a:p>
            <a:pPr marL="0" indent="0">
              <a:buNone/>
            </a:pPr>
            <a:r>
              <a:rPr lang="en-US" sz="2600" dirty="0"/>
              <a:t>SELECT DISTINCT     LEAST(d1.Doctor_Name, d2.Doctor_Name) AS Doctor1,     GREATEST(d1.Doctor_Name, d2.Doctor_Name) AS Doctor2,     </a:t>
            </a:r>
            <a:r>
              <a:rPr lang="en-US" sz="2600" dirty="0" err="1"/>
              <a:t>h.Hospital_NameFROM</a:t>
            </a:r>
            <a:r>
              <a:rPr lang="en-US" sz="2600" dirty="0"/>
              <a:t> Records r1JOIN Records r2 ON r1.Hospital_ID = r2.Hospital_ID AND r1.Doctor_ID &lt; r2.Doctor_IDJOIN Doctor d1 ON r1.Doctor_ID = d1.Doctor_ID  -- Ensure correct </a:t>
            </a:r>
            <a:r>
              <a:rPr lang="en-US" sz="2600" dirty="0" err="1"/>
              <a:t>referenceJOIN</a:t>
            </a:r>
            <a:r>
              <a:rPr lang="en-US" sz="2600" dirty="0"/>
              <a:t> Doctor d2 ON r2.Doctor_ID = d2.Doctor_ID  -- Ensure correct </a:t>
            </a:r>
            <a:r>
              <a:rPr lang="en-US" sz="2600" dirty="0" err="1"/>
              <a:t>referenceJOIN</a:t>
            </a:r>
            <a:r>
              <a:rPr lang="en-US" sz="2600" dirty="0"/>
              <a:t> Hospital h ON r1.Hospital_ID = </a:t>
            </a:r>
            <a:r>
              <a:rPr lang="en-US" sz="2600" dirty="0" err="1"/>
              <a:t>h.Hospital_ID</a:t>
            </a:r>
            <a:r>
              <a:rPr lang="en-US" sz="2600" dirty="0"/>
              <a:t>;</a:t>
            </a:r>
            <a:endParaRPr lang="en-IN" sz="2600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A0A2423-8848-354D-9B97-A619ACBBF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4760" y="1422946"/>
            <a:ext cx="4793958" cy="3553321"/>
          </a:xfrm>
        </p:spPr>
      </p:pic>
    </p:spTree>
    <p:extLst>
      <p:ext uri="{BB962C8B-B14F-4D97-AF65-F5344CB8AC3E}">
        <p14:creationId xmlns:p14="http://schemas.microsoft.com/office/powerpoint/2010/main" val="2265117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55B9E21-2CB1-55AE-EF2E-878186B05B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20040" y="1676400"/>
            <a:ext cx="4175760" cy="4206081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BE3BDE9-2083-B573-4943-E4DD7F267C1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7500" lnSpcReduction="20000"/>
          </a:bodyPr>
          <a:lstStyle/>
          <a:p>
            <a:pPr>
              <a:buNone/>
            </a:pPr>
            <a:r>
              <a:rPr lang="en-US" sz="5100" b="1" dirty="0"/>
              <a:t>ABSTRACT</a:t>
            </a:r>
          </a:p>
          <a:p>
            <a:pPr>
              <a:buNone/>
            </a:pPr>
            <a:endParaRPr lang="en-US" sz="3400" b="1" dirty="0"/>
          </a:p>
          <a:p>
            <a:pPr marL="0" indent="0">
              <a:buNone/>
            </a:pPr>
            <a:r>
              <a:rPr lang="en-US" sz="3300" dirty="0"/>
              <a:t>THE BREAST CANCER DATABASE</a:t>
            </a:r>
            <a:br>
              <a:rPr lang="en-US" sz="3300" dirty="0"/>
            </a:br>
            <a:r>
              <a:rPr lang="en-US" sz="3300" dirty="0"/>
              <a:t>IS A MEDICAL RECORD SYSTEM THAT WILL HELP TO</a:t>
            </a:r>
            <a:br>
              <a:rPr lang="en-US" sz="3300" dirty="0"/>
            </a:br>
            <a:r>
              <a:rPr lang="en-US" sz="3300" dirty="0"/>
              <a:t>STORE AND MANAGE PATIENT INFORMATION,</a:t>
            </a:r>
            <a:br>
              <a:rPr lang="en-US" sz="3300" dirty="0"/>
            </a:br>
            <a:r>
              <a:rPr lang="en-US" sz="3300" dirty="0"/>
              <a:t>INCLUDING DIAGNOSIS, TREATMENT HISTORY, AND</a:t>
            </a:r>
            <a:br>
              <a:rPr lang="en-US" sz="3300" dirty="0"/>
            </a:br>
            <a:r>
              <a:rPr lang="en-US" sz="3300" dirty="0"/>
              <a:t>DOCTOR ASSIGNMENTS. IT ENABLES HEALTHCARE</a:t>
            </a:r>
            <a:br>
              <a:rPr lang="en-US" sz="3300" dirty="0"/>
            </a:br>
            <a:r>
              <a:rPr lang="en-US" sz="3300" dirty="0"/>
              <a:t>PROVIDERS TO TRACK PATIENTS, RECORD MEDICAL</a:t>
            </a:r>
            <a:br>
              <a:rPr lang="en-US" sz="3300" dirty="0"/>
            </a:br>
            <a:r>
              <a:rPr lang="en-US" sz="3300" dirty="0"/>
              <a:t>HISTORIES, AND MONITOR TREATMENTS.</a:t>
            </a:r>
            <a:br>
              <a:rPr lang="en-US" sz="3300" dirty="0"/>
            </a:br>
            <a:r>
              <a:rPr lang="en-US" sz="3300" dirty="0"/>
              <a:t>THERE ARE MULTIPLE MODULES THAT ALLOW FOR</a:t>
            </a:r>
            <a:br>
              <a:rPr lang="en-US" sz="3300" dirty="0"/>
            </a:br>
            <a:r>
              <a:rPr lang="en-US" sz="3300" dirty="0"/>
              <a:t>EFFICIENT MANAGEMENT OF PATIENT RECORDS,</a:t>
            </a:r>
            <a:br>
              <a:rPr lang="en-US" sz="3300" dirty="0"/>
            </a:br>
            <a:r>
              <a:rPr lang="en-US" sz="3300" dirty="0"/>
              <a:t>HOSPITAL DATA, AND DOCTOR SPECIALIZATIONS,</a:t>
            </a:r>
            <a:br>
              <a:rPr lang="en-US" sz="3300" dirty="0"/>
            </a:br>
            <a:r>
              <a:rPr lang="en-US" sz="3300" dirty="0"/>
              <a:t>ENSURING ACCURATE AND SECURE STORAGE</a:t>
            </a:r>
            <a:br>
              <a:rPr lang="en-US" sz="3300" dirty="0"/>
            </a:br>
            <a:r>
              <a:rPr lang="en-US" sz="3300" dirty="0"/>
              <a:t>OF MEDICAL INFORMATION.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53FC1-C5CE-9784-AC8E-07F6F8FA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F594FC5-BB25-F72A-4F90-A555DBD7D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1711" y="2761395"/>
            <a:ext cx="4858428" cy="87642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02E0B6-76CA-CE53-35D6-09F2C773D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4095" y="1884459"/>
            <a:ext cx="3226973" cy="2894275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Question: Find the oldest patient in the database</a:t>
            </a:r>
          </a:p>
          <a:p>
            <a:endParaRPr lang="en-US" sz="2400" dirty="0"/>
          </a:p>
          <a:p>
            <a:r>
              <a:rPr lang="en-US" sz="2400" b="1" dirty="0"/>
              <a:t>SYNTAX</a:t>
            </a:r>
            <a:r>
              <a:rPr lang="en-US" sz="2400" dirty="0"/>
              <a:t> :</a:t>
            </a:r>
          </a:p>
          <a:p>
            <a:r>
              <a:rPr lang="en-US" sz="2000" dirty="0"/>
              <a:t>SELECT </a:t>
            </a:r>
            <a:r>
              <a:rPr lang="en-US" sz="2000" dirty="0" err="1"/>
              <a:t>Patient_Name</a:t>
            </a:r>
            <a:r>
              <a:rPr lang="en-US" sz="2000" dirty="0"/>
              <a:t>, Age FROM Patient</a:t>
            </a:r>
          </a:p>
          <a:p>
            <a:r>
              <a:rPr lang="en-US" sz="2000" dirty="0"/>
              <a:t>WHERE Age = (SELECT MAX(Age) FROM Patient);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3C55AB-297A-0E5B-8F71-7990B496CB76}"/>
              </a:ext>
            </a:extLst>
          </p:cNvPr>
          <p:cNvSpPr txBox="1"/>
          <p:nvPr/>
        </p:nvSpPr>
        <p:spPr>
          <a:xfrm>
            <a:off x="0" y="-19338"/>
            <a:ext cx="9144000" cy="5847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/>
              <a:t>Subqueries</a:t>
            </a:r>
          </a:p>
        </p:txBody>
      </p:sp>
    </p:spTree>
    <p:extLst>
      <p:ext uri="{BB962C8B-B14F-4D97-AF65-F5344CB8AC3E}">
        <p14:creationId xmlns:p14="http://schemas.microsoft.com/office/powerpoint/2010/main" val="4069829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BA34A78-4E17-5AD6-4FD3-678BFAFED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5050" y="2182803"/>
            <a:ext cx="5111750" cy="203360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1DB601-626B-9ECD-BDDE-93ED8395D8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318" y="1327812"/>
            <a:ext cx="3354195" cy="4202375"/>
          </a:xfrm>
        </p:spPr>
        <p:txBody>
          <a:bodyPr>
            <a:normAutofit/>
          </a:bodyPr>
          <a:lstStyle/>
          <a:p>
            <a:r>
              <a:rPr lang="en-US" sz="2000" dirty="0"/>
              <a:t>Question: Retrieve all patients who have completed treatment</a:t>
            </a:r>
          </a:p>
          <a:p>
            <a:endParaRPr lang="en-US" sz="2000" dirty="0"/>
          </a:p>
          <a:p>
            <a:r>
              <a:rPr lang="en-US" sz="2000" b="1" dirty="0"/>
              <a:t>SYNTAX</a:t>
            </a:r>
            <a:r>
              <a:rPr lang="en-US" sz="2000" dirty="0"/>
              <a:t> :</a:t>
            </a:r>
          </a:p>
          <a:p>
            <a:r>
              <a:rPr lang="en-US" sz="2000" dirty="0"/>
              <a:t>SELECT </a:t>
            </a:r>
            <a:r>
              <a:rPr lang="en-US" sz="2000" dirty="0" err="1"/>
              <a:t>Patient_ID</a:t>
            </a:r>
            <a:r>
              <a:rPr lang="en-US" sz="2000" dirty="0"/>
              <a:t>, </a:t>
            </a:r>
            <a:r>
              <a:rPr lang="en-US" sz="2000" dirty="0" err="1"/>
              <a:t>Patient_Name</a:t>
            </a:r>
            <a:endParaRPr lang="en-US" sz="2000" dirty="0"/>
          </a:p>
          <a:p>
            <a:r>
              <a:rPr lang="en-US" sz="2000" dirty="0"/>
              <a:t>FROM Patient</a:t>
            </a:r>
          </a:p>
          <a:p>
            <a:r>
              <a:rPr lang="en-US" sz="2000" dirty="0"/>
              <a:t>WHERE </a:t>
            </a:r>
            <a:r>
              <a:rPr lang="en-US" sz="2000" dirty="0" err="1"/>
              <a:t>Patient_ID</a:t>
            </a:r>
            <a:r>
              <a:rPr lang="en-US" sz="2000" dirty="0"/>
              <a:t> IN (SELECT </a:t>
            </a:r>
            <a:r>
              <a:rPr lang="en-US" sz="2000" dirty="0" err="1"/>
              <a:t>Patient_ID</a:t>
            </a:r>
            <a:r>
              <a:rPr lang="en-US" sz="2000" dirty="0"/>
              <a:t> FROM Treatment WHERE </a:t>
            </a:r>
            <a:r>
              <a:rPr lang="en-US" sz="2000" dirty="0" err="1"/>
              <a:t>treatment_status</a:t>
            </a:r>
            <a:r>
              <a:rPr lang="en-US" sz="2000" dirty="0"/>
              <a:t> = 'Completed');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549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5D4C0AC-3F04-4F68-B4EC-B41B3E0626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7395" y="2589921"/>
            <a:ext cx="5087060" cy="121937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DAB1B8-FAE4-08AF-34B2-3A05E12258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5172" y="1085244"/>
            <a:ext cx="3330341" cy="4488622"/>
          </a:xfrm>
        </p:spPr>
        <p:txBody>
          <a:bodyPr>
            <a:normAutofit/>
          </a:bodyPr>
          <a:lstStyle/>
          <a:p>
            <a:r>
              <a:rPr lang="en-US" sz="2000" dirty="0"/>
              <a:t>Question: Find patients who have multiple records in the records table</a:t>
            </a:r>
          </a:p>
          <a:p>
            <a:endParaRPr lang="en-US" sz="2000" dirty="0"/>
          </a:p>
          <a:p>
            <a:r>
              <a:rPr lang="en-US" sz="2000" b="1" dirty="0"/>
              <a:t>SYNTAX</a:t>
            </a:r>
            <a:r>
              <a:rPr lang="en-US" sz="2000" dirty="0"/>
              <a:t> :</a:t>
            </a:r>
          </a:p>
          <a:p>
            <a:r>
              <a:rPr lang="en-US" sz="2000" dirty="0"/>
              <a:t>SELECT </a:t>
            </a:r>
            <a:r>
              <a:rPr lang="en-US" sz="2000" dirty="0" err="1"/>
              <a:t>Patient_ID</a:t>
            </a:r>
            <a:r>
              <a:rPr lang="en-US" sz="2000" dirty="0"/>
              <a:t>, </a:t>
            </a:r>
            <a:r>
              <a:rPr lang="en-US" sz="2000" dirty="0" err="1"/>
              <a:t>Patient_Name</a:t>
            </a:r>
            <a:endParaRPr lang="en-US" sz="2000" dirty="0"/>
          </a:p>
          <a:p>
            <a:r>
              <a:rPr lang="en-US" sz="2000" dirty="0"/>
              <a:t>FROM Patient p</a:t>
            </a:r>
          </a:p>
          <a:p>
            <a:r>
              <a:rPr lang="en-US" sz="2000" dirty="0"/>
              <a:t>WHERE EXISTS (SELECT 1 FROM Records r WHERE </a:t>
            </a:r>
            <a:r>
              <a:rPr lang="en-US" sz="2000" dirty="0" err="1"/>
              <a:t>pPatient_ID</a:t>
            </a:r>
            <a:r>
              <a:rPr lang="en-US" sz="2000" dirty="0"/>
              <a:t> = </a:t>
            </a:r>
            <a:r>
              <a:rPr lang="en-US" sz="2000" dirty="0" err="1"/>
              <a:t>rPatient_ID</a:t>
            </a:r>
            <a:r>
              <a:rPr lang="en-US" sz="2000" dirty="0"/>
              <a:t> GROUP BY </a:t>
            </a:r>
            <a:r>
              <a:rPr lang="en-US" sz="2000" dirty="0" err="1"/>
              <a:t>rPatient_ID</a:t>
            </a:r>
            <a:r>
              <a:rPr lang="en-US" sz="2000" dirty="0"/>
              <a:t> HAVING COUNT(*) &gt; 1);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1436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5CAD240-904E-7E22-B06B-F11A9B5C1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5050" y="1821180"/>
            <a:ext cx="5111750" cy="2606039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C78FF1-7EEE-41D7-761E-94F50FF58A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270" y="1661824"/>
            <a:ext cx="3371353" cy="3601940"/>
          </a:xfrm>
        </p:spPr>
        <p:txBody>
          <a:bodyPr>
            <a:normAutofit/>
          </a:bodyPr>
          <a:lstStyle/>
          <a:p>
            <a:r>
              <a:rPr lang="en-US" sz="2000" dirty="0"/>
              <a:t>Question: Find Patients Not from India</a:t>
            </a:r>
          </a:p>
          <a:p>
            <a:endParaRPr lang="en-US" sz="2000" dirty="0"/>
          </a:p>
          <a:p>
            <a:r>
              <a:rPr lang="en-US" sz="2000" b="1" dirty="0"/>
              <a:t>SYNTAX</a:t>
            </a:r>
            <a:r>
              <a:rPr lang="en-US" sz="2000" dirty="0"/>
              <a:t>:</a:t>
            </a:r>
          </a:p>
          <a:p>
            <a:r>
              <a:rPr lang="en-US" sz="2000" dirty="0"/>
              <a:t>SELECT </a:t>
            </a:r>
            <a:r>
              <a:rPr lang="en-US" sz="2000" dirty="0" err="1"/>
              <a:t>Patient_ID</a:t>
            </a:r>
            <a:r>
              <a:rPr lang="en-US" sz="2000" dirty="0"/>
              <a:t>, </a:t>
            </a:r>
            <a:r>
              <a:rPr lang="en-US" sz="2000" dirty="0" err="1"/>
              <a:t>Patient_Name</a:t>
            </a:r>
            <a:r>
              <a:rPr lang="en-US" sz="2000" dirty="0"/>
              <a:t>, Address FROM Patient WHERE </a:t>
            </a:r>
            <a:r>
              <a:rPr lang="en-US" sz="2000" dirty="0" err="1"/>
              <a:t>Patient_ID</a:t>
            </a:r>
            <a:r>
              <a:rPr lang="en-US" sz="2000" dirty="0"/>
              <a:t> IN (    SELECT </a:t>
            </a:r>
            <a:r>
              <a:rPr lang="en-US" sz="2000" dirty="0" err="1"/>
              <a:t>Patient_ID</a:t>
            </a:r>
            <a:r>
              <a:rPr lang="en-US" sz="2000" dirty="0"/>
              <a:t> FROM Patient WHERE Address NOT LIKE '%India%');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9498264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A199E-6810-A498-0C08-DE44A8388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78180"/>
          </a:xfrm>
          <a:solidFill>
            <a:schemeClr val="bg2"/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3600" dirty="0"/>
              <a:t>VIEW</a:t>
            </a:r>
            <a:endParaRPr lang="en-IN" sz="36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BE4BA9-86CD-A027-0711-8FBF81A060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6948" y="1437235"/>
            <a:ext cx="4867954" cy="352474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45F9CA-3D15-4025-23BD-61D8D41A3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7663" y="1755141"/>
            <a:ext cx="3008313" cy="3754120"/>
          </a:xfrm>
        </p:spPr>
        <p:txBody>
          <a:bodyPr/>
          <a:lstStyle/>
          <a:p>
            <a:r>
              <a:rPr lang="en-US" sz="1600" dirty="0"/>
              <a:t>CREATE VIEW AS DOCTOR HOSPITAL.</a:t>
            </a:r>
            <a:endParaRPr lang="en-IN" sz="1600" dirty="0"/>
          </a:p>
          <a:p>
            <a:endParaRPr lang="en-IN" sz="1600" dirty="0"/>
          </a:p>
          <a:p>
            <a:r>
              <a:rPr lang="en-IN" sz="1600" b="1" dirty="0"/>
              <a:t>SYNTAX</a:t>
            </a:r>
            <a:r>
              <a:rPr lang="en-IN" sz="1600" dirty="0"/>
              <a:t>: </a:t>
            </a:r>
          </a:p>
          <a:p>
            <a:r>
              <a:rPr lang="en-IN" sz="1600" dirty="0"/>
              <a:t>CREATE VIEW </a:t>
            </a:r>
            <a:r>
              <a:rPr lang="en-IN" sz="1600" dirty="0" err="1"/>
              <a:t>DoctorHospital</a:t>
            </a:r>
            <a:r>
              <a:rPr lang="en-IN" sz="1600" dirty="0"/>
              <a:t> AS  </a:t>
            </a:r>
          </a:p>
          <a:p>
            <a:r>
              <a:rPr lang="en-IN" sz="1600" dirty="0"/>
              <a:t>SELECT </a:t>
            </a:r>
            <a:r>
              <a:rPr lang="en-IN" sz="1600" dirty="0" err="1"/>
              <a:t>d.Doctor_ID</a:t>
            </a:r>
            <a:r>
              <a:rPr lang="en-IN" sz="1600" dirty="0"/>
              <a:t>, </a:t>
            </a:r>
            <a:r>
              <a:rPr lang="en-IN" sz="1600" dirty="0" err="1"/>
              <a:t>d.Doctor_Name</a:t>
            </a:r>
            <a:r>
              <a:rPr lang="en-IN" sz="1600" dirty="0"/>
              <a:t>, </a:t>
            </a:r>
            <a:r>
              <a:rPr lang="en-IN" sz="1600" dirty="0" err="1"/>
              <a:t>h.Hospital_Name</a:t>
            </a:r>
            <a:r>
              <a:rPr lang="en-IN" sz="1600" dirty="0"/>
              <a:t>  </a:t>
            </a:r>
          </a:p>
          <a:p>
            <a:r>
              <a:rPr lang="en-IN" sz="1600" dirty="0"/>
              <a:t>FROM Doctor d, Records r, Hospital h  </a:t>
            </a:r>
          </a:p>
          <a:p>
            <a:r>
              <a:rPr lang="en-IN" sz="1600" dirty="0"/>
              <a:t>WHERE </a:t>
            </a:r>
            <a:r>
              <a:rPr lang="en-IN" sz="1600" dirty="0" err="1"/>
              <a:t>d.Doctor_ID</a:t>
            </a:r>
            <a:r>
              <a:rPr lang="en-IN" sz="1600" dirty="0"/>
              <a:t> = </a:t>
            </a:r>
            <a:r>
              <a:rPr lang="en-IN" sz="1600" dirty="0" err="1"/>
              <a:t>r.Doctor_ID</a:t>
            </a:r>
            <a:r>
              <a:rPr lang="en-IN" sz="1600" dirty="0"/>
              <a:t> AND </a:t>
            </a:r>
            <a:r>
              <a:rPr lang="en-IN" sz="1600" dirty="0" err="1"/>
              <a:t>r.Hospital_ID</a:t>
            </a:r>
            <a:r>
              <a:rPr lang="en-IN" sz="1600" dirty="0"/>
              <a:t> = </a:t>
            </a:r>
            <a:r>
              <a:rPr lang="en-IN" sz="1600" dirty="0" err="1"/>
              <a:t>h.Hospital_ID</a:t>
            </a:r>
            <a:r>
              <a:rPr lang="en-IN" sz="1600" dirty="0"/>
              <a:t>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764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23825A-0EBC-7A93-C7EE-485F0BE1F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6933" y="1296654"/>
            <a:ext cx="5747067" cy="412878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AAB664-0F5A-4146-1061-5847835B05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2880" y="1938020"/>
            <a:ext cx="3214053" cy="3091180"/>
          </a:xfrm>
        </p:spPr>
        <p:txBody>
          <a:bodyPr>
            <a:normAutofit/>
          </a:bodyPr>
          <a:lstStyle/>
          <a:p>
            <a:r>
              <a:rPr lang="en-US" sz="1600" dirty="0"/>
              <a:t>CREATE VIEW AS PATIENT TREATMENT DETAILS.</a:t>
            </a:r>
            <a:endParaRPr lang="en-IN" sz="1600" dirty="0"/>
          </a:p>
          <a:p>
            <a:endParaRPr lang="en-IN" sz="1600" dirty="0"/>
          </a:p>
          <a:p>
            <a:r>
              <a:rPr lang="en-IN" sz="1600" b="1" dirty="0"/>
              <a:t>SYNTAX</a:t>
            </a:r>
            <a:r>
              <a:rPr lang="en-IN" sz="1600" dirty="0"/>
              <a:t>: </a:t>
            </a:r>
          </a:p>
          <a:p>
            <a:r>
              <a:rPr lang="en-IN" sz="1600" dirty="0"/>
              <a:t>CREATE VIEW </a:t>
            </a:r>
            <a:r>
              <a:rPr lang="en-IN" sz="1600" dirty="0" err="1"/>
              <a:t>PatientTreatmentDetails</a:t>
            </a:r>
            <a:r>
              <a:rPr lang="en-IN" sz="1600" dirty="0"/>
              <a:t> AS  </a:t>
            </a:r>
          </a:p>
          <a:p>
            <a:r>
              <a:rPr lang="en-IN" sz="1600" dirty="0"/>
              <a:t>SELECT </a:t>
            </a:r>
            <a:r>
              <a:rPr lang="en-IN" sz="1600" dirty="0" err="1"/>
              <a:t>p.Patient_ID</a:t>
            </a:r>
            <a:r>
              <a:rPr lang="en-IN" sz="1600" dirty="0"/>
              <a:t>, </a:t>
            </a:r>
            <a:r>
              <a:rPr lang="en-IN" sz="1600" dirty="0" err="1"/>
              <a:t>p.Patient_Name</a:t>
            </a:r>
            <a:r>
              <a:rPr lang="en-IN" sz="1600" dirty="0"/>
              <a:t>, </a:t>
            </a:r>
            <a:r>
              <a:rPr lang="en-IN" sz="1600" dirty="0" err="1"/>
              <a:t>t.Diagnosis</a:t>
            </a:r>
            <a:r>
              <a:rPr lang="en-IN" sz="1600" dirty="0"/>
              <a:t>, </a:t>
            </a:r>
            <a:r>
              <a:rPr lang="en-IN" sz="1600" dirty="0" err="1"/>
              <a:t>t.Treatment</a:t>
            </a:r>
            <a:r>
              <a:rPr lang="en-IN" sz="1600" dirty="0"/>
              <a:t>, </a:t>
            </a:r>
            <a:r>
              <a:rPr lang="en-IN" sz="1600" dirty="0" err="1"/>
              <a:t>t.Treatment_Status</a:t>
            </a:r>
            <a:r>
              <a:rPr lang="en-IN" sz="1600" dirty="0"/>
              <a:t>  </a:t>
            </a:r>
          </a:p>
          <a:p>
            <a:r>
              <a:rPr lang="en-IN" sz="1600" dirty="0"/>
              <a:t>FROM Patient p, Treatment t  </a:t>
            </a:r>
          </a:p>
          <a:p>
            <a:r>
              <a:rPr lang="en-IN" sz="1600" dirty="0"/>
              <a:t>WHERE </a:t>
            </a:r>
            <a:r>
              <a:rPr lang="en-IN" sz="1600" dirty="0" err="1"/>
              <a:t>p.Patient_ID</a:t>
            </a:r>
            <a:r>
              <a:rPr lang="en-IN" sz="1600" dirty="0"/>
              <a:t> = </a:t>
            </a:r>
            <a:r>
              <a:rPr lang="en-IN" sz="1600" dirty="0" err="1"/>
              <a:t>t.Patient_ID</a:t>
            </a:r>
            <a:r>
              <a:rPr lang="en-IN" sz="1600" dirty="0"/>
              <a:t>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3133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1480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2DA1C1-9BE7-F146-F906-1BA6EBBB7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090660" cy="68580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03BEA1-3A84-3360-5D46-8033B17F3E6E}"/>
              </a:ext>
            </a:extLst>
          </p:cNvPr>
          <p:cNvSpPr txBox="1"/>
          <p:nvPr/>
        </p:nvSpPr>
        <p:spPr>
          <a:xfrm>
            <a:off x="53340" y="281940"/>
            <a:ext cx="3040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40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ER DIAGRAM</a:t>
            </a:r>
            <a:endParaRPr lang="en-IN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674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B66FACF-EF4D-7323-8E76-F5FBFA343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IN" dirty="0"/>
              <a:t>STRUCTURE OF TABLE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1488BE-9AA5-0380-8F26-39B1726D367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3833" y="2369490"/>
            <a:ext cx="4038600" cy="1671774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C61EDD-BEF4-24B5-AFA2-113B2D543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2210463"/>
            <a:ext cx="4038600" cy="2735248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ptos Narrow" panose="020B0004020202020204" pitchFamily="34" charset="0"/>
              </a:rPr>
              <a:t>PATIENT TABLE</a:t>
            </a:r>
          </a:p>
          <a:p>
            <a:pPr marL="0" indent="0">
              <a:buNone/>
            </a:pPr>
            <a:r>
              <a:rPr lang="en-IN" sz="2000" dirty="0">
                <a:latin typeface="Aptos Narrow" panose="020B0004020202020204" pitchFamily="34" charset="0"/>
              </a:rPr>
              <a:t>This Table contain patient details such as ID,NAME,AGE,GENDER,</a:t>
            </a:r>
          </a:p>
          <a:p>
            <a:pPr marL="0" indent="0">
              <a:buNone/>
            </a:pPr>
            <a:r>
              <a:rPr lang="en-IN" sz="2000" dirty="0">
                <a:latin typeface="Aptos Narrow" panose="020B0004020202020204" pitchFamily="34" charset="0"/>
              </a:rPr>
              <a:t>CONTACT,ADDRESS</a:t>
            </a:r>
          </a:p>
          <a:p>
            <a:pPr marL="0" indent="0">
              <a:buNone/>
            </a:pPr>
            <a:r>
              <a:rPr lang="en-IN" sz="2000" dirty="0">
                <a:latin typeface="Aptos Narrow" panose="020B0004020202020204" pitchFamily="34" charset="0"/>
              </a:rPr>
              <a:t>Syntax : </a:t>
            </a:r>
          </a:p>
          <a:p>
            <a:pPr marL="0" indent="0">
              <a:buNone/>
            </a:pPr>
            <a:r>
              <a:rPr lang="en-IN" sz="2000" dirty="0">
                <a:latin typeface="Aptos Narrow" panose="020B0004020202020204" pitchFamily="34" charset="0"/>
              </a:rPr>
              <a:t>DESC Patient;</a:t>
            </a:r>
          </a:p>
        </p:txBody>
      </p:sp>
    </p:spTree>
    <p:extLst>
      <p:ext uri="{BB962C8B-B14F-4D97-AF65-F5344CB8AC3E}">
        <p14:creationId xmlns:p14="http://schemas.microsoft.com/office/powerpoint/2010/main" val="3358323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F86B5E-717C-09EA-1B6B-0274BE21C5B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5171" y="2478819"/>
            <a:ext cx="4360628" cy="190036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DD0317-EF02-2884-626A-3767940DDF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2" y="1562432"/>
            <a:ext cx="4038600" cy="40233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900" dirty="0">
                <a:latin typeface="Aptos Narrow" panose="020B0004020202020204" pitchFamily="34" charset="0"/>
              </a:rPr>
              <a:t>Medical history  Table</a:t>
            </a:r>
          </a:p>
          <a:p>
            <a:pPr marL="0" indent="0">
              <a:buNone/>
            </a:pPr>
            <a:r>
              <a:rPr lang="en-IN" sz="2400" dirty="0">
                <a:latin typeface="Aptos Narrow" panose="020B0004020202020204" pitchFamily="34" charset="0"/>
              </a:rPr>
              <a:t>This Table contain </a:t>
            </a:r>
            <a:r>
              <a:rPr lang="en-US" sz="2400" dirty="0">
                <a:latin typeface="Aptos Narrow" panose="020B0004020202020204" pitchFamily="34" charset="0"/>
              </a:rPr>
              <a:t>Medical history</a:t>
            </a:r>
            <a:r>
              <a:rPr lang="en-IN" sz="2400" dirty="0">
                <a:latin typeface="Aptos Narrow" panose="020B0004020202020204" pitchFamily="34" charset="0"/>
              </a:rPr>
              <a:t> details such as</a:t>
            </a:r>
          </a:p>
          <a:p>
            <a:pPr marL="0" indent="0">
              <a:buNone/>
            </a:pPr>
            <a:r>
              <a:rPr lang="en-IN" sz="2400" dirty="0">
                <a:latin typeface="Aptos Narrow" panose="020B0004020202020204" pitchFamily="34" charset="0"/>
              </a:rPr>
              <a:t> History id , Patient id,</a:t>
            </a:r>
          </a:p>
          <a:p>
            <a:pPr marL="0" indent="0">
              <a:buNone/>
            </a:pPr>
            <a:r>
              <a:rPr lang="en-IN" sz="2400" dirty="0">
                <a:latin typeface="Aptos Narrow" panose="020B0004020202020204" pitchFamily="34" charset="0"/>
              </a:rPr>
              <a:t>Family history,</a:t>
            </a:r>
          </a:p>
          <a:p>
            <a:pPr marL="0" indent="0">
              <a:buNone/>
            </a:pPr>
            <a:r>
              <a:rPr lang="en-IN" sz="2400" dirty="0">
                <a:latin typeface="Aptos Narrow" panose="020B0004020202020204" pitchFamily="34" charset="0"/>
              </a:rPr>
              <a:t>Previous cancer,</a:t>
            </a:r>
          </a:p>
          <a:p>
            <a:pPr marL="0" indent="0">
              <a:buNone/>
            </a:pPr>
            <a:r>
              <a:rPr lang="en-IN" sz="2400" dirty="0">
                <a:latin typeface="Aptos Narrow" panose="020B0004020202020204" pitchFamily="34" charset="0"/>
              </a:rPr>
              <a:t>Other diseases</a:t>
            </a:r>
          </a:p>
          <a:p>
            <a:pPr marL="0" indent="0">
              <a:buNone/>
            </a:pPr>
            <a:r>
              <a:rPr lang="en-IN" sz="2800" dirty="0">
                <a:latin typeface="Aptos Narrow" panose="020B0004020202020204" pitchFamily="34" charset="0"/>
              </a:rPr>
              <a:t>Syntax : </a:t>
            </a:r>
          </a:p>
          <a:p>
            <a:pPr marL="0" indent="0">
              <a:buNone/>
            </a:pPr>
            <a:r>
              <a:rPr lang="en-IN" sz="2400" dirty="0">
                <a:latin typeface="Aptos Narrow" panose="020B0004020202020204" pitchFamily="34" charset="0"/>
              </a:rPr>
              <a:t>DESC </a:t>
            </a:r>
            <a:r>
              <a:rPr lang="en-IN" sz="2400" dirty="0" err="1">
                <a:latin typeface="Aptos Narrow" panose="020B0004020202020204" pitchFamily="34" charset="0"/>
              </a:rPr>
              <a:t>Medical_History</a:t>
            </a:r>
            <a:r>
              <a:rPr lang="en-IN" sz="2400" dirty="0">
                <a:latin typeface="Aptos Narrow" panose="020B0004020202020204" pitchFamily="34" charset="0"/>
              </a:rPr>
              <a:t>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8117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0110DD-E1F4-C93C-D31D-45A182BA9F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18053" y="2876799"/>
            <a:ext cx="4177748" cy="1442331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5B2C10-3926-783B-0A40-CC4FA4224E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470992"/>
            <a:ext cx="4038600" cy="4253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Aptos Narrow" panose="020B0004020202020204" pitchFamily="34" charset="0"/>
              </a:rPr>
              <a:t>Treatment  Table</a:t>
            </a:r>
          </a:p>
          <a:p>
            <a:pPr marL="0" indent="0">
              <a:buNone/>
            </a:pPr>
            <a:r>
              <a:rPr lang="en-IN" sz="2800" dirty="0">
                <a:latin typeface="Aptos Narrow" panose="020B0004020202020204" pitchFamily="34" charset="0"/>
              </a:rPr>
              <a:t>This Table contain </a:t>
            </a:r>
            <a:r>
              <a:rPr lang="en-US" sz="2800" dirty="0">
                <a:latin typeface="Aptos Narrow" panose="020B0004020202020204" pitchFamily="34" charset="0"/>
              </a:rPr>
              <a:t>Treatment</a:t>
            </a:r>
            <a:r>
              <a:rPr lang="en-IN" sz="2800" dirty="0">
                <a:latin typeface="Aptos Narrow" panose="020B0004020202020204" pitchFamily="34" charset="0"/>
              </a:rPr>
              <a:t> details such as</a:t>
            </a:r>
          </a:p>
          <a:p>
            <a:pPr marL="0" indent="0">
              <a:buNone/>
            </a:pPr>
            <a:r>
              <a:rPr lang="en-IN" sz="2800" dirty="0">
                <a:latin typeface="Aptos Narrow" panose="020B0004020202020204" pitchFamily="34" charset="0"/>
              </a:rPr>
              <a:t>Treatment id , Patient id,</a:t>
            </a:r>
          </a:p>
          <a:p>
            <a:pPr marL="0" indent="0">
              <a:buNone/>
            </a:pPr>
            <a:r>
              <a:rPr lang="en-IN" dirty="0">
                <a:latin typeface="Aptos Narrow" panose="020B0004020202020204" pitchFamily="34" charset="0"/>
              </a:rPr>
              <a:t>diagnosis</a:t>
            </a:r>
            <a:r>
              <a:rPr lang="en-IN" sz="2800" dirty="0">
                <a:latin typeface="Aptos Narrow" panose="020B0004020202020204" pitchFamily="34" charset="0"/>
              </a:rPr>
              <a:t>, Treatment,</a:t>
            </a:r>
          </a:p>
          <a:p>
            <a:pPr marL="0" indent="0">
              <a:buNone/>
            </a:pPr>
            <a:r>
              <a:rPr lang="en-IN" dirty="0">
                <a:latin typeface="Aptos Narrow" panose="020B0004020202020204" pitchFamily="34" charset="0"/>
              </a:rPr>
              <a:t>Treatment status</a:t>
            </a:r>
            <a:endParaRPr lang="en-IN" sz="2800" dirty="0">
              <a:latin typeface="Aptos Narrow" panose="020B0004020202020204" pitchFamily="34" charset="0"/>
            </a:endParaRPr>
          </a:p>
          <a:p>
            <a:pPr marL="0" indent="0">
              <a:buNone/>
            </a:pPr>
            <a:r>
              <a:rPr lang="en-IN" sz="3200" dirty="0">
                <a:latin typeface="Aptos Narrow" panose="020B0004020202020204" pitchFamily="34" charset="0"/>
              </a:rPr>
              <a:t>Syntax : </a:t>
            </a:r>
          </a:p>
          <a:p>
            <a:pPr marL="0" indent="0">
              <a:buNone/>
            </a:pPr>
            <a:r>
              <a:rPr lang="en-IN" sz="2400" dirty="0">
                <a:latin typeface="Aptos Narrow" panose="020B0004020202020204" pitchFamily="34" charset="0"/>
              </a:rPr>
              <a:t>DESC Treatment;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72827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88D543-A67B-4AF3-D445-0166C4F5A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263262"/>
            <a:ext cx="4038600" cy="4331473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latin typeface="Aptos Narrow" panose="020B0004020202020204" pitchFamily="34" charset="0"/>
              </a:rPr>
              <a:t>Doctor Table</a:t>
            </a:r>
          </a:p>
          <a:p>
            <a:pPr marL="0" indent="0">
              <a:buNone/>
            </a:pPr>
            <a:r>
              <a:rPr lang="en-IN" sz="2800" dirty="0">
                <a:latin typeface="Aptos Narrow" panose="020B0004020202020204" pitchFamily="34" charset="0"/>
              </a:rPr>
              <a:t>This Table contain </a:t>
            </a:r>
            <a:r>
              <a:rPr lang="en-US" sz="2800" dirty="0">
                <a:latin typeface="Aptos Narrow" panose="020B0004020202020204" pitchFamily="34" charset="0"/>
              </a:rPr>
              <a:t>Doctor</a:t>
            </a:r>
            <a:r>
              <a:rPr lang="en-IN" sz="2800" dirty="0">
                <a:latin typeface="Aptos Narrow" panose="020B0004020202020204" pitchFamily="34" charset="0"/>
              </a:rPr>
              <a:t> details such as </a:t>
            </a:r>
          </a:p>
          <a:p>
            <a:pPr marL="0" indent="0">
              <a:buNone/>
            </a:pPr>
            <a:r>
              <a:rPr lang="en-IN" dirty="0">
                <a:latin typeface="Aptos Narrow" panose="020B0004020202020204" pitchFamily="34" charset="0"/>
              </a:rPr>
              <a:t>Doctor </a:t>
            </a:r>
            <a:r>
              <a:rPr lang="en-IN" sz="2800" dirty="0">
                <a:latin typeface="Aptos Narrow" panose="020B0004020202020204" pitchFamily="34" charset="0"/>
              </a:rPr>
              <a:t>id , Doctor Name,</a:t>
            </a:r>
          </a:p>
          <a:p>
            <a:pPr marL="0" indent="0">
              <a:buNone/>
            </a:pPr>
            <a:r>
              <a:rPr lang="en-IN" dirty="0">
                <a:latin typeface="Aptos Narrow" panose="020B0004020202020204" pitchFamily="34" charset="0"/>
              </a:rPr>
              <a:t>Experience</a:t>
            </a:r>
            <a:r>
              <a:rPr lang="en-IN" sz="2800" dirty="0">
                <a:latin typeface="Aptos Narrow" panose="020B0004020202020204" pitchFamily="34" charset="0"/>
              </a:rPr>
              <a:t>, Hospita</a:t>
            </a:r>
            <a:r>
              <a:rPr lang="en-IN" dirty="0">
                <a:latin typeface="Aptos Narrow" panose="020B0004020202020204" pitchFamily="34" charset="0"/>
              </a:rPr>
              <a:t>l</a:t>
            </a:r>
            <a:r>
              <a:rPr lang="en-IN" sz="2800" dirty="0">
                <a:latin typeface="Aptos Narrow" panose="020B0004020202020204" pitchFamily="34" charset="0"/>
              </a:rPr>
              <a:t>,</a:t>
            </a:r>
          </a:p>
          <a:p>
            <a:pPr marL="0" indent="0">
              <a:buNone/>
            </a:pPr>
            <a:r>
              <a:rPr lang="en-IN" dirty="0">
                <a:latin typeface="Aptos Narrow" panose="020B0004020202020204" pitchFamily="34" charset="0"/>
              </a:rPr>
              <a:t>Specialization</a:t>
            </a:r>
            <a:endParaRPr lang="en-IN" sz="2800" dirty="0">
              <a:latin typeface="Aptos Narrow" panose="020B0004020202020204" pitchFamily="34" charset="0"/>
            </a:endParaRPr>
          </a:p>
          <a:p>
            <a:pPr marL="0" indent="0">
              <a:buNone/>
            </a:pPr>
            <a:r>
              <a:rPr lang="en-IN" sz="3200" dirty="0">
                <a:latin typeface="Aptos Narrow" panose="020B0004020202020204" pitchFamily="34" charset="0"/>
              </a:rPr>
              <a:t>Syntax : </a:t>
            </a:r>
          </a:p>
          <a:p>
            <a:pPr marL="0" indent="0">
              <a:buNone/>
            </a:pPr>
            <a:r>
              <a:rPr lang="en-IN" sz="2400" dirty="0">
                <a:latin typeface="Aptos Narrow" panose="020B0004020202020204" pitchFamily="34" charset="0"/>
              </a:rPr>
              <a:t>DESC Doctor;</a:t>
            </a:r>
          </a:p>
          <a:p>
            <a:endParaRPr lang="en-I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47460F4-56D0-88EB-80CA-805BF11D43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34563" y="2639547"/>
            <a:ext cx="4146606" cy="1578905"/>
          </a:xfrm>
        </p:spPr>
      </p:pic>
    </p:spTree>
    <p:extLst>
      <p:ext uri="{BB962C8B-B14F-4D97-AF65-F5344CB8AC3E}">
        <p14:creationId xmlns:p14="http://schemas.microsoft.com/office/powerpoint/2010/main" val="2536742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E543B1-15D3-677D-BB2C-94C5F27A5B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26003" y="3175851"/>
            <a:ext cx="4169797" cy="1547224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BB5F3C-ED8E-C181-50FC-2074A7328F1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Aptos Narrow" panose="020B0004020202020204" pitchFamily="34" charset="0"/>
              </a:rPr>
              <a:t>Hospital Table</a:t>
            </a:r>
          </a:p>
          <a:p>
            <a:pPr marL="0" indent="0">
              <a:buNone/>
            </a:pPr>
            <a:r>
              <a:rPr lang="en-IN" sz="2800" dirty="0">
                <a:latin typeface="Aptos Narrow" panose="020B0004020202020204" pitchFamily="34" charset="0"/>
              </a:rPr>
              <a:t>This Table contain </a:t>
            </a:r>
            <a:r>
              <a:rPr lang="en-IN" dirty="0">
                <a:latin typeface="Aptos Narrow" panose="020B0004020202020204" pitchFamily="34" charset="0"/>
              </a:rPr>
              <a:t>Hospital</a:t>
            </a:r>
            <a:r>
              <a:rPr lang="en-IN" sz="2800" dirty="0">
                <a:latin typeface="Aptos Narrow" panose="020B0004020202020204" pitchFamily="34" charset="0"/>
              </a:rPr>
              <a:t> details such as</a:t>
            </a:r>
          </a:p>
          <a:p>
            <a:pPr marL="0" indent="0">
              <a:buNone/>
            </a:pPr>
            <a:r>
              <a:rPr lang="en-IN" sz="2800" dirty="0">
                <a:latin typeface="Aptos Narrow" panose="020B0004020202020204" pitchFamily="34" charset="0"/>
              </a:rPr>
              <a:t>Hospita</a:t>
            </a:r>
            <a:r>
              <a:rPr lang="en-IN" dirty="0">
                <a:latin typeface="Aptos Narrow" panose="020B0004020202020204" pitchFamily="34" charset="0"/>
              </a:rPr>
              <a:t>l  </a:t>
            </a:r>
            <a:r>
              <a:rPr lang="en-IN" sz="2800" dirty="0">
                <a:latin typeface="Aptos Narrow" panose="020B0004020202020204" pitchFamily="34" charset="0"/>
              </a:rPr>
              <a:t>id, </a:t>
            </a:r>
          </a:p>
          <a:p>
            <a:pPr marL="0" indent="0">
              <a:buNone/>
            </a:pPr>
            <a:r>
              <a:rPr lang="en-IN" sz="2800" dirty="0">
                <a:latin typeface="Aptos Narrow" panose="020B0004020202020204" pitchFamily="34" charset="0"/>
              </a:rPr>
              <a:t>Hospita</a:t>
            </a:r>
            <a:r>
              <a:rPr lang="en-IN" dirty="0">
                <a:latin typeface="Aptos Narrow" panose="020B0004020202020204" pitchFamily="34" charset="0"/>
              </a:rPr>
              <a:t>l  </a:t>
            </a:r>
            <a:r>
              <a:rPr lang="en-IN" sz="2800" dirty="0">
                <a:latin typeface="Aptos Narrow" panose="020B0004020202020204" pitchFamily="34" charset="0"/>
              </a:rPr>
              <a:t>Name,</a:t>
            </a:r>
          </a:p>
          <a:p>
            <a:pPr marL="0" indent="0">
              <a:buNone/>
            </a:pPr>
            <a:r>
              <a:rPr lang="en-IN" dirty="0">
                <a:latin typeface="Aptos Narrow" panose="020B0004020202020204" pitchFamily="34" charset="0"/>
              </a:rPr>
              <a:t>Location</a:t>
            </a:r>
            <a:r>
              <a:rPr lang="en-IN" sz="2800" dirty="0">
                <a:latin typeface="Aptos Narrow" panose="020B0004020202020204" pitchFamily="34" charset="0"/>
              </a:rPr>
              <a:t>, Contact</a:t>
            </a:r>
            <a:r>
              <a:rPr lang="en-IN" dirty="0">
                <a:latin typeface="Aptos Narrow" panose="020B0004020202020204" pitchFamily="34" charset="0"/>
              </a:rPr>
              <a:t> </a:t>
            </a:r>
            <a:r>
              <a:rPr lang="en-IN" sz="2800" dirty="0">
                <a:latin typeface="Aptos Narrow" panose="020B0004020202020204" pitchFamily="34" charset="0"/>
              </a:rPr>
              <a:t>number</a:t>
            </a:r>
            <a:endParaRPr lang="en-IN" sz="3200" dirty="0">
              <a:latin typeface="Aptos Narrow" panose="020B0004020202020204" pitchFamily="34" charset="0"/>
            </a:endParaRPr>
          </a:p>
          <a:p>
            <a:pPr marL="0" indent="0">
              <a:buNone/>
            </a:pPr>
            <a:r>
              <a:rPr lang="en-IN" sz="3200" dirty="0">
                <a:latin typeface="Aptos Narrow" panose="020B0004020202020204" pitchFamily="34" charset="0"/>
              </a:rPr>
              <a:t>Syntax : </a:t>
            </a:r>
          </a:p>
          <a:p>
            <a:pPr marL="0" indent="0">
              <a:buNone/>
            </a:pPr>
            <a:r>
              <a:rPr lang="en-IN" sz="2600" dirty="0">
                <a:latin typeface="Aptos Narrow" panose="020B0004020202020204" pitchFamily="34" charset="0"/>
              </a:rPr>
              <a:t>DESC Hospital;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8684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2FA52B-8A6F-BDF0-047F-2F5666D08B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46490" y="3155846"/>
            <a:ext cx="4145943" cy="138800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6D9A1C-45B3-410D-F90B-84C4E3CA6F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Aptos Narrow" panose="020B0004020202020204" pitchFamily="34" charset="0"/>
              </a:rPr>
              <a:t>Records Table</a:t>
            </a:r>
          </a:p>
          <a:p>
            <a:pPr marL="0" indent="0">
              <a:buNone/>
            </a:pPr>
            <a:r>
              <a:rPr lang="en-IN" sz="2800" dirty="0">
                <a:latin typeface="Aptos Narrow" panose="020B0004020202020204" pitchFamily="34" charset="0"/>
              </a:rPr>
              <a:t>This Table contain records details such as</a:t>
            </a:r>
          </a:p>
          <a:p>
            <a:pPr marL="0" indent="0">
              <a:buNone/>
            </a:pPr>
            <a:r>
              <a:rPr lang="en-IN" sz="2800" dirty="0">
                <a:latin typeface="Aptos Narrow" panose="020B0004020202020204" pitchFamily="34" charset="0"/>
              </a:rPr>
              <a:t>Patient id,</a:t>
            </a:r>
          </a:p>
          <a:p>
            <a:pPr marL="0" indent="0">
              <a:buNone/>
            </a:pPr>
            <a:r>
              <a:rPr lang="en-IN" sz="2800" dirty="0">
                <a:latin typeface="Aptos Narrow" panose="020B0004020202020204" pitchFamily="34" charset="0"/>
              </a:rPr>
              <a:t>Hospita</a:t>
            </a:r>
            <a:r>
              <a:rPr lang="en-IN" dirty="0">
                <a:latin typeface="Aptos Narrow" panose="020B0004020202020204" pitchFamily="34" charset="0"/>
              </a:rPr>
              <a:t>l  </a:t>
            </a:r>
            <a:r>
              <a:rPr lang="en-IN" sz="2800" dirty="0">
                <a:latin typeface="Aptos Narrow" panose="020B0004020202020204" pitchFamily="34" charset="0"/>
              </a:rPr>
              <a:t>id, </a:t>
            </a:r>
          </a:p>
          <a:p>
            <a:pPr marL="0" indent="0">
              <a:buNone/>
            </a:pPr>
            <a:r>
              <a:rPr lang="en-IN" sz="2800" dirty="0">
                <a:latin typeface="Aptos Narrow" panose="020B0004020202020204" pitchFamily="34" charset="0"/>
              </a:rPr>
              <a:t>Doctor id,</a:t>
            </a:r>
          </a:p>
          <a:p>
            <a:pPr marL="0" indent="0">
              <a:buNone/>
            </a:pPr>
            <a:r>
              <a:rPr lang="en-IN" sz="3200" dirty="0">
                <a:latin typeface="Aptos Narrow" panose="020B0004020202020204" pitchFamily="34" charset="0"/>
              </a:rPr>
              <a:t>Syntax : </a:t>
            </a:r>
          </a:p>
          <a:p>
            <a:pPr marL="0" indent="0">
              <a:buNone/>
            </a:pPr>
            <a:r>
              <a:rPr lang="en-IN" sz="2800" dirty="0">
                <a:latin typeface="Aptos Narrow" panose="020B0004020202020204" pitchFamily="34" charset="0"/>
              </a:rPr>
              <a:t>DESC Records;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8919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323</TotalTime>
  <Words>851</Words>
  <Application>Microsoft Office PowerPoint</Application>
  <PresentationFormat>On-screen Show (4:3)</PresentationFormat>
  <Paragraphs>118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Aptos Narrow</vt:lpstr>
      <vt:lpstr>Arial</vt:lpstr>
      <vt:lpstr>Calibri</vt:lpstr>
      <vt:lpstr>Office Theme</vt:lpstr>
      <vt:lpstr>Breast Cancer Healthcare &amp; Tracking System</vt:lpstr>
      <vt:lpstr>PowerPoint Presentation</vt:lpstr>
      <vt:lpstr>PowerPoint Presentation</vt:lpstr>
      <vt:lpstr>STRUCTURE OF TABLE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CONTENTS OF TABLE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JOINS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VIEW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momin shadab</cp:lastModifiedBy>
  <cp:revision>2</cp:revision>
  <dcterms:created xsi:type="dcterms:W3CDTF">2013-01-27T09:14:16Z</dcterms:created>
  <dcterms:modified xsi:type="dcterms:W3CDTF">2025-03-24T11:46:44Z</dcterms:modified>
  <cp:category/>
</cp:coreProperties>
</file>